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sldIdLst>
    <p:sldId id="261" r:id="rId3"/>
    <p:sldId id="262" r:id="rId4"/>
    <p:sldId id="263" r:id="rId5"/>
    <p:sldId id="264" r:id="rId6"/>
    <p:sldId id="257"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301" r:id="rId32"/>
    <p:sldId id="299" r:id="rId33"/>
    <p:sldId id="302" r:id="rId34"/>
    <p:sldId id="289" r:id="rId35"/>
    <p:sldId id="290" r:id="rId36"/>
    <p:sldId id="291" r:id="rId37"/>
    <p:sldId id="303" r:id="rId38"/>
    <p:sldId id="306" r:id="rId39"/>
    <p:sldId id="304" r:id="rId40"/>
    <p:sldId id="292" r:id="rId41"/>
    <p:sldId id="293" r:id="rId42"/>
    <p:sldId id="294" r:id="rId43"/>
    <p:sldId id="295" r:id="rId44"/>
    <p:sldId id="300" r:id="rId45"/>
    <p:sldId id="296" r:id="rId46"/>
    <p:sldId id="297" r:id="rId47"/>
    <p:sldId id="298" r:id="rId4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C5C5"/>
    <a:srgbClr val="B8B8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2D15029-5A2F-46CE-AA3E-30942A68E5D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8E60E-7C6E-4F3A-BEEC-0CF71841351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DD53478-AA75-4A74-A1A2-B147808E1D3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22D15029-5A2F-46CE-AA3E-30942A68E5DE}" type="slidenum">
              <a:rPr lang="en-US" smtClean="0"/>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2685971-0304-4184-A09C-A6965C6D620C}"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627A7D9-2F9B-42B5-B86F-A3D18B733601}"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C30E281-D6B5-47F9-9C55-2DA545E61D5A}"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EBB689D8-6834-4750-8659-4C0D7FCBE303}"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Slide Number Placeholder 7"/>
          <p:cNvSpPr>
            <a:spLocks noGrp="1"/>
          </p:cNvSpPr>
          <p:nvPr>
            <p:ph type="sldNum" sz="quarter" idx="11"/>
          </p:nvPr>
        </p:nvSpPr>
        <p:spPr/>
        <p:txBody>
          <a:bodyPr/>
          <a:lstStyle/>
          <a:p>
            <a:pPr>
              <a:defRPr/>
            </a:pPr>
            <a:fld id="{B0B2130E-8C35-4FBB-BF96-CFCF984B738E}"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840FB30-8A1C-4814-9071-86792962686B}"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156448" y="6422064"/>
            <a:ext cx="762000" cy="365125"/>
          </a:xfrm>
        </p:spPr>
        <p:txBody>
          <a:bodyPr/>
          <a:lstStyle/>
          <a:p>
            <a:pPr>
              <a:defRPr/>
            </a:pPr>
            <a:fld id="{83A1A2C3-5953-4B17-B0E0-235198672734}"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685971-0304-4184-A09C-A6965C6D620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08A7735-ED16-4B22-9FCC-37B6617F5CFB}"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0D8E60E-7C6E-4F3A-BEEC-0CF718413510}"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DD53478-AA75-4A74-A1A2-B147808E1D32}"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27A7D9-2F9B-42B5-B86F-A3D18B73360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30E281-D6B5-47F9-9C55-2DA545E61D5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BB689D8-6834-4750-8659-4C0D7FCBE30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0B2130E-8C35-4FBB-BF96-CFCF984B738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840FB30-8A1C-4814-9071-86792962686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3A1A2C3-5953-4B17-B0E0-23519867273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8A7735-ED16-4B22-9FCC-37B6617F5CF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C214CDBF-3C7B-4B28-AA0E-24AAD76D53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C214CDBF-3C7B-4B28-AA0E-24AAD76D5323}"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normAutofit fontScale="90000"/>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r>
              <a:rPr lang="en-US" sz="3200" i="1" dirty="0">
                <a:latin typeface="Times New Roman" pitchFamily="18" charset="0"/>
                <a:cs typeface="Times New Roman" pitchFamily="18" charset="0"/>
              </a:rPr>
              <a:t/>
            </a:r>
            <a:br>
              <a:rPr lang="en-US" sz="3200" i="1" dirty="0">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Joshua 5:14</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chemeClr val="bg1">
                    <a:lumMod val="50000"/>
                  </a:schemeClr>
                </a:solidFill>
                <a:latin typeface="Times New Roman" pitchFamily="18" charset="0"/>
                <a:cs typeface="Times New Roman" pitchFamily="18" charset="0"/>
              </a:rPr>
              <a:t>And he said, Nay; but [as] captain of the host of the LORD am I now come. And Joshua fell on his face to the earth, and did worship, and said unto him, What </a:t>
            </a:r>
            <a:r>
              <a:rPr lang="en-US" i="1" dirty="0" err="1" smtClean="0">
                <a:solidFill>
                  <a:schemeClr val="bg1">
                    <a:lumMod val="50000"/>
                  </a:schemeClr>
                </a:solidFill>
                <a:latin typeface="Times New Roman" pitchFamily="18" charset="0"/>
                <a:cs typeface="Times New Roman" pitchFamily="18" charset="0"/>
              </a:rPr>
              <a:t>saith</a:t>
            </a:r>
            <a:r>
              <a:rPr lang="en-US" i="1" dirty="0" smtClean="0">
                <a:solidFill>
                  <a:schemeClr val="bg1">
                    <a:lumMod val="50000"/>
                  </a:schemeClr>
                </a:solidFill>
                <a:latin typeface="Times New Roman" pitchFamily="18" charset="0"/>
                <a:cs typeface="Times New Roman" pitchFamily="18" charset="0"/>
              </a:rPr>
              <a:t> my lord unto his servant?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I Samuel 15:24-26</a:t>
            </a:r>
            <a:endParaRPr lang="en-US" dirty="0"/>
          </a:p>
        </p:txBody>
      </p:sp>
      <p:sp>
        <p:nvSpPr>
          <p:cNvPr id="3" name="Content Placeholder 2"/>
          <p:cNvSpPr>
            <a:spLocks noGrp="1"/>
          </p:cNvSpPr>
          <p:nvPr>
            <p:ph idx="1"/>
          </p:nvPr>
        </p:nvSpPr>
        <p:spPr/>
        <p:txBody>
          <a:bodyPr/>
          <a:lstStyle/>
          <a:p>
            <a:r>
              <a:rPr lang="en-US" sz="2800" i="1" dirty="0" smtClean="0">
                <a:solidFill>
                  <a:schemeClr val="bg1">
                    <a:lumMod val="50000"/>
                  </a:schemeClr>
                </a:solidFill>
                <a:latin typeface="Times New Roman" pitchFamily="18" charset="0"/>
                <a:cs typeface="Times New Roman" pitchFamily="18" charset="0"/>
              </a:rPr>
              <a:t>And Saul said unto Samuel, I have sinned: for I have transgressed the commandment of the LORD, and thy words: because I feared the people, and obeyed their voice. </a:t>
            </a:r>
          </a:p>
          <a:p>
            <a:r>
              <a:rPr lang="en-US" sz="2800" i="1" dirty="0" smtClean="0">
                <a:solidFill>
                  <a:schemeClr val="bg1">
                    <a:lumMod val="50000"/>
                  </a:schemeClr>
                </a:solidFill>
                <a:latin typeface="Times New Roman" pitchFamily="18" charset="0"/>
                <a:cs typeface="Times New Roman" pitchFamily="18" charset="0"/>
              </a:rPr>
              <a:t>Now therefore, I pray thee, pardon my sin, and turn again with me, that I may worship the LORD. </a:t>
            </a:r>
          </a:p>
          <a:p>
            <a:r>
              <a:rPr lang="en-US" sz="2800" i="1" dirty="0" smtClean="0">
                <a:solidFill>
                  <a:schemeClr val="bg1">
                    <a:lumMod val="50000"/>
                  </a:schemeClr>
                </a:solidFill>
                <a:latin typeface="Times New Roman" pitchFamily="18" charset="0"/>
                <a:cs typeface="Times New Roman" pitchFamily="18" charset="0"/>
              </a:rPr>
              <a:t>And Samuel said unto Saul, I will not return with thee: for thou hast rejected the word of the LORD, and the LORD hath rejected thee from being king over Israel.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II Kings 17:36</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chemeClr val="bg1">
                    <a:lumMod val="50000"/>
                  </a:schemeClr>
                </a:solidFill>
                <a:latin typeface="Times New Roman" pitchFamily="18" charset="0"/>
                <a:cs typeface="Times New Roman" pitchFamily="18" charset="0"/>
              </a:rPr>
              <a:t>But the LORD, who brought you up out of the land of Egypt with great power and a stretched out arm, him shall ye fear, and him shall ye worship, and to him shall ye do sacrifice.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I Chronicles 16:29</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chemeClr val="bg1">
                    <a:lumMod val="50000"/>
                  </a:schemeClr>
                </a:solidFill>
                <a:latin typeface="Times New Roman" pitchFamily="18" charset="0"/>
                <a:cs typeface="Times New Roman" pitchFamily="18" charset="0"/>
              </a:rPr>
              <a:t>Give unto the LORD the glory [due] unto his name: bring an offering, and come before him: worship the LORD in the beauty of holiness.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5:7</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chemeClr val="bg1">
                    <a:lumMod val="50000"/>
                  </a:schemeClr>
                </a:solidFill>
                <a:latin typeface="Times New Roman" pitchFamily="18" charset="0"/>
                <a:cs typeface="Times New Roman" pitchFamily="18" charset="0"/>
              </a:rPr>
              <a:t>But as for me, I will come [into] thy house in the multitude of thy mercy: [and] in thy fear will I worship toward thy holy temple.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22:27</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chemeClr val="bg1">
                    <a:lumMod val="50000"/>
                  </a:schemeClr>
                </a:solidFill>
                <a:latin typeface="Times New Roman" pitchFamily="18" charset="0"/>
                <a:cs typeface="Times New Roman" pitchFamily="18" charset="0"/>
              </a:rPr>
              <a:t>All the ends of the world shall remember and turn unto the LORD: and all the </a:t>
            </a:r>
            <a:r>
              <a:rPr lang="en-US" i="1" dirty="0" err="1" smtClean="0">
                <a:solidFill>
                  <a:schemeClr val="bg1">
                    <a:lumMod val="50000"/>
                  </a:schemeClr>
                </a:solidFill>
                <a:latin typeface="Times New Roman" pitchFamily="18" charset="0"/>
                <a:cs typeface="Times New Roman" pitchFamily="18" charset="0"/>
              </a:rPr>
              <a:t>kindreds</a:t>
            </a:r>
            <a:r>
              <a:rPr lang="en-US" i="1" dirty="0" smtClean="0">
                <a:solidFill>
                  <a:schemeClr val="bg1">
                    <a:lumMod val="50000"/>
                  </a:schemeClr>
                </a:solidFill>
                <a:latin typeface="Times New Roman" pitchFamily="18" charset="0"/>
                <a:cs typeface="Times New Roman" pitchFamily="18" charset="0"/>
              </a:rPr>
              <a:t> of the nations shall worship before thee.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29:1</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chemeClr val="bg1">
                    <a:lumMod val="50000"/>
                  </a:schemeClr>
                </a:solidFill>
                <a:latin typeface="Times New Roman" pitchFamily="18" charset="0"/>
                <a:cs typeface="Times New Roman" pitchFamily="18" charset="0"/>
              </a:rPr>
              <a:t>&lt;A Psalm of David.&gt; Give unto the LORD, O ye mighty, give unto the LORD glory and strength. </a:t>
            </a:r>
          </a:p>
          <a:p>
            <a:r>
              <a:rPr lang="en-US" i="1" dirty="0" smtClean="0">
                <a:solidFill>
                  <a:schemeClr val="bg1">
                    <a:lumMod val="50000"/>
                  </a:schemeClr>
                </a:solidFill>
                <a:latin typeface="Times New Roman" pitchFamily="18" charset="0"/>
                <a:cs typeface="Times New Roman" pitchFamily="18" charset="0"/>
              </a:rPr>
              <a:t>Give unto the LORD the glory due unto his name; worship the LORD in the beauty of holiness.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66:4</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chemeClr val="bg1">
                    <a:lumMod val="50000"/>
                  </a:schemeClr>
                </a:solidFill>
                <a:latin typeface="Times New Roman" pitchFamily="18" charset="0"/>
                <a:cs typeface="Times New Roman" pitchFamily="18" charset="0"/>
              </a:rPr>
              <a:t>All the earth shall worship thee, and shall sing unto thee; they shall sing [to] thy name. Selah.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95:6</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chemeClr val="bg1">
                    <a:lumMod val="50000"/>
                  </a:schemeClr>
                </a:solidFill>
                <a:latin typeface="Times New Roman" pitchFamily="18" charset="0"/>
                <a:cs typeface="Times New Roman" pitchFamily="18" charset="0"/>
              </a:rPr>
              <a:t>O come, let us worship and bow down: let us kneel before the LORD our maker.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96:9</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solidFill>
                  <a:schemeClr val="bg1">
                    <a:lumMod val="50000"/>
                  </a:schemeClr>
                </a:solidFill>
                <a:latin typeface="Times New Roman" pitchFamily="18" charset="0"/>
                <a:cs typeface="Times New Roman" pitchFamily="18" charset="0"/>
              </a:rPr>
              <a:t>O worship the LORD in the beauty of holiness: fear before him, all the earth.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normAutofit fontScale="92500" lnSpcReduction="10000"/>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99:5</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chemeClr val="bg1">
                    <a:lumMod val="50000"/>
                  </a:schemeClr>
                </a:solidFill>
                <a:latin typeface="Times New Roman" pitchFamily="18" charset="0"/>
                <a:cs typeface="Times New Roman" pitchFamily="18" charset="0"/>
              </a:rPr>
              <a:t>Exalt ye the LORD our God, and worship at his footstool; [for] he [is] holy.</a:t>
            </a:r>
            <a:endParaRPr lang="en-US" i="1" dirty="0">
              <a:solidFill>
                <a:schemeClr val="bg1">
                  <a:lumMod val="50000"/>
                </a:schemeClr>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99:9</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chemeClr val="bg1">
                    <a:lumMod val="50000"/>
                  </a:schemeClr>
                </a:solidFill>
                <a:latin typeface="Times New Roman" pitchFamily="18" charset="0"/>
                <a:cs typeface="Times New Roman" pitchFamily="18" charset="0"/>
              </a:rPr>
              <a:t>Exalt the LORD our God, and worship at his holy hill; for the LORD our God [is] holy.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solidFill>
                  <a:schemeClr val="bg1">
                    <a:lumMod val="50000"/>
                  </a:schemeClr>
                </a:solidFill>
                <a:latin typeface="Times New Roman" pitchFamily="18" charset="0"/>
                <a:cs typeface="Times New Roman" pitchFamily="18" charset="0"/>
              </a:rPr>
              <a:t>Psa</a:t>
            </a:r>
            <a:r>
              <a:rPr lang="en-US" i="1" dirty="0" smtClean="0">
                <a:solidFill>
                  <a:schemeClr val="bg1">
                    <a:lumMod val="50000"/>
                  </a:schemeClr>
                </a:solidFill>
                <a:latin typeface="Times New Roman" pitchFamily="18" charset="0"/>
                <a:cs typeface="Times New Roman" pitchFamily="18" charset="0"/>
              </a:rPr>
              <a:t> 132:7</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chemeClr val="bg1">
                    <a:lumMod val="50000"/>
                  </a:schemeClr>
                </a:solidFill>
                <a:latin typeface="Times New Roman" pitchFamily="18" charset="0"/>
                <a:cs typeface="Times New Roman" pitchFamily="18" charset="0"/>
              </a:rPr>
              <a:t>We will go into his tabernacles: we will worship at his footstool.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Psalms 138:2</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chemeClr val="bg1">
                    <a:lumMod val="50000"/>
                  </a:schemeClr>
                </a:solidFill>
                <a:latin typeface="Times New Roman" pitchFamily="18" charset="0"/>
                <a:cs typeface="Times New Roman" pitchFamily="18" charset="0"/>
              </a:rPr>
              <a:t>I will worship toward thy holy temple, and praise thy name for thy </a:t>
            </a:r>
            <a:r>
              <a:rPr lang="en-US" i="1" dirty="0" err="1" smtClean="0">
                <a:solidFill>
                  <a:schemeClr val="bg1">
                    <a:lumMod val="50000"/>
                  </a:schemeClr>
                </a:solidFill>
                <a:latin typeface="Times New Roman" pitchFamily="18" charset="0"/>
                <a:cs typeface="Times New Roman" pitchFamily="18" charset="0"/>
              </a:rPr>
              <a:t>lovingkindness</a:t>
            </a:r>
            <a:r>
              <a:rPr lang="en-US" i="1" dirty="0" smtClean="0">
                <a:solidFill>
                  <a:schemeClr val="bg1">
                    <a:lumMod val="50000"/>
                  </a:schemeClr>
                </a:solidFill>
                <a:latin typeface="Times New Roman" pitchFamily="18" charset="0"/>
                <a:cs typeface="Times New Roman" pitchFamily="18" charset="0"/>
              </a:rPr>
              <a:t> and for thy truth: for thou hast magnified thy word above all thy name.</a:t>
            </a:r>
            <a:endParaRPr lang="en-US" i="1" dirty="0">
              <a:solidFill>
                <a:schemeClr val="bg1">
                  <a:lumMod val="50000"/>
                </a:schemeClr>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Isa 27:13</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chemeClr val="bg1">
                    <a:lumMod val="50000"/>
                  </a:schemeClr>
                </a:solidFill>
                <a:latin typeface="Times New Roman" pitchFamily="18" charset="0"/>
                <a:cs typeface="Times New Roman" pitchFamily="18" charset="0"/>
              </a:rPr>
              <a:t>And it shall come to pass in that day, [that] the great trumpet shall be blown, and they shall come which were ready to perish in the land of Assyria, and the outcasts in the land of Egypt, and shall worship the LORD in the holy mount at Jerusalem.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Isaiah 49:7</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chemeClr val="bg1">
                    <a:lumMod val="50000"/>
                  </a:schemeClr>
                </a:solidFill>
                <a:latin typeface="Times New Roman" pitchFamily="18" charset="0"/>
                <a:cs typeface="Times New Roman" pitchFamily="18" charset="0"/>
              </a:rPr>
              <a:t>Thus </a:t>
            </a:r>
            <a:r>
              <a:rPr lang="en-US" i="1" dirty="0" err="1" smtClean="0">
                <a:solidFill>
                  <a:schemeClr val="bg1">
                    <a:lumMod val="50000"/>
                  </a:schemeClr>
                </a:solidFill>
                <a:latin typeface="Times New Roman" pitchFamily="18" charset="0"/>
                <a:cs typeface="Times New Roman" pitchFamily="18" charset="0"/>
              </a:rPr>
              <a:t>saith</a:t>
            </a:r>
            <a:r>
              <a:rPr lang="en-US" i="1" dirty="0" smtClean="0">
                <a:solidFill>
                  <a:schemeClr val="bg1">
                    <a:lumMod val="50000"/>
                  </a:schemeClr>
                </a:solidFill>
                <a:latin typeface="Times New Roman" pitchFamily="18" charset="0"/>
                <a:cs typeface="Times New Roman" pitchFamily="18" charset="0"/>
              </a:rPr>
              <a:t> the LORD, the Redeemer of Israel, [and] his Holy One, to him whom man </a:t>
            </a:r>
            <a:r>
              <a:rPr lang="en-US" i="1" dirty="0" err="1" smtClean="0">
                <a:solidFill>
                  <a:schemeClr val="bg1">
                    <a:lumMod val="50000"/>
                  </a:schemeClr>
                </a:solidFill>
                <a:latin typeface="Times New Roman" pitchFamily="18" charset="0"/>
                <a:cs typeface="Times New Roman" pitchFamily="18" charset="0"/>
              </a:rPr>
              <a:t>despiseth</a:t>
            </a:r>
            <a:r>
              <a:rPr lang="en-US" i="1" dirty="0" smtClean="0">
                <a:solidFill>
                  <a:schemeClr val="bg1">
                    <a:lumMod val="50000"/>
                  </a:schemeClr>
                </a:solidFill>
                <a:latin typeface="Times New Roman" pitchFamily="18" charset="0"/>
                <a:cs typeface="Times New Roman" pitchFamily="18" charset="0"/>
              </a:rPr>
              <a:t>, to him whom the nation </a:t>
            </a:r>
            <a:r>
              <a:rPr lang="en-US" i="1" dirty="0" err="1" smtClean="0">
                <a:solidFill>
                  <a:schemeClr val="bg1">
                    <a:lumMod val="50000"/>
                  </a:schemeClr>
                </a:solidFill>
                <a:latin typeface="Times New Roman" pitchFamily="18" charset="0"/>
                <a:cs typeface="Times New Roman" pitchFamily="18" charset="0"/>
              </a:rPr>
              <a:t>abhorreth</a:t>
            </a:r>
            <a:r>
              <a:rPr lang="en-US" i="1" dirty="0" smtClean="0">
                <a:solidFill>
                  <a:schemeClr val="bg1">
                    <a:lumMod val="50000"/>
                  </a:schemeClr>
                </a:solidFill>
                <a:latin typeface="Times New Roman" pitchFamily="18" charset="0"/>
                <a:cs typeface="Times New Roman" pitchFamily="18" charset="0"/>
              </a:rPr>
              <a:t>, to a servant of rulers, Kings shall see and arise, princes also shall worship, because of the LORD that is faithful, [and] the Holy One of Israel, and he shall choose thee.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Jeremiah 7:2</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chemeClr val="bg1">
                    <a:lumMod val="50000"/>
                  </a:schemeClr>
                </a:solidFill>
                <a:latin typeface="Times New Roman" pitchFamily="18" charset="0"/>
                <a:cs typeface="Times New Roman" pitchFamily="18" charset="0"/>
              </a:rPr>
              <a:t>Stand in the gate of the LORD'S house, and proclaim there this word, and say, Hear the word of the LORD, all [ye of] Judah, that enter in at these gates to worship the LORD.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Jeremiah 13:10</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chemeClr val="bg1">
                    <a:lumMod val="50000"/>
                  </a:schemeClr>
                </a:solidFill>
                <a:latin typeface="Times New Roman" pitchFamily="18" charset="0"/>
                <a:cs typeface="Times New Roman" pitchFamily="18" charset="0"/>
              </a:rPr>
              <a:t>This evil people, which refuse to hear my words, which walk in the imagination of their heart, and walk after other gods, to serve them, and to worship them, shall even be as this girdle, which is good for nothing.</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Jeremiah 26:2</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chemeClr val="bg1">
                    <a:lumMod val="50000"/>
                  </a:schemeClr>
                </a:solidFill>
                <a:latin typeface="Times New Roman" pitchFamily="18" charset="0"/>
                <a:cs typeface="Times New Roman" pitchFamily="18" charset="0"/>
              </a:rPr>
              <a:t>Thus </a:t>
            </a:r>
            <a:r>
              <a:rPr lang="en-US" i="1" dirty="0" err="1" smtClean="0">
                <a:solidFill>
                  <a:schemeClr val="bg1">
                    <a:lumMod val="50000"/>
                  </a:schemeClr>
                </a:solidFill>
                <a:latin typeface="Times New Roman" pitchFamily="18" charset="0"/>
                <a:cs typeface="Times New Roman" pitchFamily="18" charset="0"/>
              </a:rPr>
              <a:t>saith</a:t>
            </a:r>
            <a:r>
              <a:rPr lang="en-US" i="1" dirty="0" smtClean="0">
                <a:solidFill>
                  <a:schemeClr val="bg1">
                    <a:lumMod val="50000"/>
                  </a:schemeClr>
                </a:solidFill>
                <a:latin typeface="Times New Roman" pitchFamily="18" charset="0"/>
                <a:cs typeface="Times New Roman" pitchFamily="18" charset="0"/>
              </a:rPr>
              <a:t> the LORD; Stand in the court of the LORD'S house, and speak unto all the cities of Judah, which come to worship in the LORD'S house, all the words that I command thee to speak unto them; diminish not a word:</a:t>
            </a:r>
            <a:endParaRPr lang="en-US" i="1" dirty="0">
              <a:solidFill>
                <a:schemeClr val="bg1">
                  <a:lumMod val="50000"/>
                </a:schemeClr>
              </a:solidFill>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Daniel 3:15-25</a:t>
            </a:r>
            <a:endParaRPr lang="en-US" dirty="0"/>
          </a:p>
        </p:txBody>
      </p:sp>
      <p:sp>
        <p:nvSpPr>
          <p:cNvPr id="3" name="Content Placeholder 2"/>
          <p:cNvSpPr>
            <a:spLocks noGrp="1"/>
          </p:cNvSpPr>
          <p:nvPr>
            <p:ph idx="1"/>
          </p:nvPr>
        </p:nvSpPr>
        <p:spPr/>
        <p:txBody>
          <a:bodyPr/>
          <a:lstStyle/>
          <a:p>
            <a:pPr>
              <a:spcBef>
                <a:spcPts val="0"/>
              </a:spcBef>
            </a:pPr>
            <a:r>
              <a:rPr lang="en-US" sz="2800" i="1" dirty="0" smtClean="0">
                <a:solidFill>
                  <a:schemeClr val="bg1">
                    <a:lumMod val="50000"/>
                  </a:schemeClr>
                </a:solidFill>
                <a:latin typeface="Times New Roman" pitchFamily="18" charset="0"/>
                <a:cs typeface="Times New Roman" pitchFamily="18" charset="0"/>
              </a:rPr>
              <a:t>Now if ye be ready that at what time ye hear the sound of the cornet, flute, harp, sackbut, psaltery, and dulcimer, and all kinds of </a:t>
            </a:r>
            <a:r>
              <a:rPr lang="en-US" sz="2800" i="1" dirty="0" err="1" smtClean="0">
                <a:solidFill>
                  <a:schemeClr val="bg1">
                    <a:lumMod val="50000"/>
                  </a:schemeClr>
                </a:solidFill>
                <a:latin typeface="Times New Roman" pitchFamily="18" charset="0"/>
                <a:cs typeface="Times New Roman" pitchFamily="18" charset="0"/>
              </a:rPr>
              <a:t>musick</a:t>
            </a:r>
            <a:r>
              <a:rPr lang="en-US" sz="2800" i="1" dirty="0" smtClean="0">
                <a:solidFill>
                  <a:schemeClr val="bg1">
                    <a:lumMod val="50000"/>
                  </a:schemeClr>
                </a:solidFill>
                <a:latin typeface="Times New Roman" pitchFamily="18" charset="0"/>
                <a:cs typeface="Times New Roman" pitchFamily="18" charset="0"/>
              </a:rPr>
              <a:t>, ye fall down and worship the image which I have made; [well]: but if ye worship not, ye shall be cast the same hour into the midst of a burning fiery furnace; and who [is] that God that shall deliver you out of my hands? </a:t>
            </a:r>
          </a:p>
          <a:p>
            <a:pPr>
              <a:spcBef>
                <a:spcPts val="0"/>
              </a:spcBef>
            </a:pPr>
            <a:r>
              <a:rPr lang="en-US" sz="2800" i="1" dirty="0" smtClean="0">
                <a:solidFill>
                  <a:schemeClr val="bg1">
                    <a:lumMod val="50000"/>
                  </a:schemeClr>
                </a:solidFill>
                <a:latin typeface="Times New Roman" pitchFamily="18" charset="0"/>
                <a:cs typeface="Times New Roman" pitchFamily="18" charset="0"/>
              </a:rPr>
              <a:t>Shadrach, Meshach, and Abednego, answered and said to the king, O Nebuchadnezzar, we [are] not careful to answer thee in this matter.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Daniel 3:15-25 cont.</a:t>
            </a:r>
            <a:endParaRPr lang="en-US" dirty="0"/>
          </a:p>
        </p:txBody>
      </p:sp>
      <p:sp>
        <p:nvSpPr>
          <p:cNvPr id="3" name="Content Placeholder 2"/>
          <p:cNvSpPr>
            <a:spLocks noGrp="1"/>
          </p:cNvSpPr>
          <p:nvPr>
            <p:ph idx="1"/>
          </p:nvPr>
        </p:nvSpPr>
        <p:spPr/>
        <p:txBody>
          <a:bodyPr/>
          <a:lstStyle/>
          <a:p>
            <a:r>
              <a:rPr lang="en-US" sz="2400" i="1" dirty="0" smtClean="0">
                <a:solidFill>
                  <a:schemeClr val="bg1">
                    <a:lumMod val="50000"/>
                  </a:schemeClr>
                </a:solidFill>
                <a:latin typeface="Times New Roman" pitchFamily="18" charset="0"/>
                <a:cs typeface="Times New Roman" pitchFamily="18" charset="0"/>
              </a:rPr>
              <a:t>If it be [so], our God whom we serve is able to deliver us from the burning fiery furnace, and he will deliver [us] out of </a:t>
            </a:r>
            <a:r>
              <a:rPr lang="en-US" sz="2400" i="1" dirty="0" err="1" smtClean="0">
                <a:solidFill>
                  <a:schemeClr val="bg1">
                    <a:lumMod val="50000"/>
                  </a:schemeClr>
                </a:solidFill>
                <a:latin typeface="Times New Roman" pitchFamily="18" charset="0"/>
                <a:cs typeface="Times New Roman" pitchFamily="18" charset="0"/>
              </a:rPr>
              <a:t>thine</a:t>
            </a:r>
            <a:r>
              <a:rPr lang="en-US" sz="2400" i="1" dirty="0" smtClean="0">
                <a:solidFill>
                  <a:schemeClr val="bg1">
                    <a:lumMod val="50000"/>
                  </a:schemeClr>
                </a:solidFill>
                <a:latin typeface="Times New Roman" pitchFamily="18" charset="0"/>
                <a:cs typeface="Times New Roman" pitchFamily="18" charset="0"/>
              </a:rPr>
              <a:t> hand, O king. </a:t>
            </a:r>
          </a:p>
          <a:p>
            <a:r>
              <a:rPr lang="en-US" sz="2400" i="1" dirty="0" smtClean="0">
                <a:solidFill>
                  <a:schemeClr val="bg1">
                    <a:lumMod val="50000"/>
                  </a:schemeClr>
                </a:solidFill>
                <a:latin typeface="Times New Roman" pitchFamily="18" charset="0"/>
                <a:cs typeface="Times New Roman" pitchFamily="18" charset="0"/>
              </a:rPr>
              <a:t>But if not, be it known unto thee, O king, that we will not serve thy gods, nor worship the golden image which thou hast set up. </a:t>
            </a:r>
          </a:p>
          <a:p>
            <a:r>
              <a:rPr lang="en-US" sz="2400" i="1" dirty="0" smtClean="0">
                <a:solidFill>
                  <a:schemeClr val="bg1">
                    <a:lumMod val="50000"/>
                  </a:schemeClr>
                </a:solidFill>
                <a:latin typeface="Times New Roman" pitchFamily="18" charset="0"/>
                <a:cs typeface="Times New Roman" pitchFamily="18" charset="0"/>
              </a:rPr>
              <a:t>Then was Nebuchadnezzar full of fury, and the form of his visage was changed against Shadrach, Meshach, and Abednego: [therefore] he </a:t>
            </a:r>
            <a:r>
              <a:rPr lang="en-US" sz="2400" i="1" dirty="0" err="1" smtClean="0">
                <a:solidFill>
                  <a:schemeClr val="bg1">
                    <a:lumMod val="50000"/>
                  </a:schemeClr>
                </a:solidFill>
                <a:latin typeface="Times New Roman" pitchFamily="18" charset="0"/>
                <a:cs typeface="Times New Roman" pitchFamily="18" charset="0"/>
              </a:rPr>
              <a:t>spake</a:t>
            </a:r>
            <a:r>
              <a:rPr lang="en-US" sz="2400" i="1" dirty="0" smtClean="0">
                <a:solidFill>
                  <a:schemeClr val="bg1">
                    <a:lumMod val="50000"/>
                  </a:schemeClr>
                </a:solidFill>
                <a:latin typeface="Times New Roman" pitchFamily="18" charset="0"/>
                <a:cs typeface="Times New Roman" pitchFamily="18" charset="0"/>
              </a:rPr>
              <a:t>, and commanded that they should heat the furnace one seven times more than it was wont to be heated.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Daniel 3:15-25 cont.</a:t>
            </a:r>
            <a:endParaRPr lang="en-US" dirty="0"/>
          </a:p>
        </p:txBody>
      </p:sp>
      <p:sp>
        <p:nvSpPr>
          <p:cNvPr id="3" name="Content Placeholder 2"/>
          <p:cNvSpPr>
            <a:spLocks noGrp="1"/>
          </p:cNvSpPr>
          <p:nvPr>
            <p:ph idx="1"/>
          </p:nvPr>
        </p:nvSpPr>
        <p:spPr/>
        <p:txBody>
          <a:bodyPr/>
          <a:lstStyle/>
          <a:p>
            <a:r>
              <a:rPr lang="en-US" sz="2800" i="1" dirty="0" smtClean="0">
                <a:solidFill>
                  <a:schemeClr val="bg1">
                    <a:lumMod val="50000"/>
                  </a:schemeClr>
                </a:solidFill>
                <a:latin typeface="Times New Roman" pitchFamily="18" charset="0"/>
                <a:cs typeface="Times New Roman" pitchFamily="18" charset="0"/>
              </a:rPr>
              <a:t>And he commanded the most mighty men that [were] in his army to bind Shadrach, Meshach, and Abednego, [and] to cast [them] into the burning fiery furnace. </a:t>
            </a:r>
          </a:p>
          <a:p>
            <a:r>
              <a:rPr lang="en-US" sz="2800" i="1" dirty="0" smtClean="0">
                <a:solidFill>
                  <a:schemeClr val="bg1">
                    <a:lumMod val="50000"/>
                  </a:schemeClr>
                </a:solidFill>
                <a:latin typeface="Times New Roman" pitchFamily="18" charset="0"/>
                <a:cs typeface="Times New Roman" pitchFamily="18" charset="0"/>
              </a:rPr>
              <a:t>Then these men were bound in their coats, their hosen, and their hats, and their [other] garments, and were cast into the midst of the burning fiery furnace. </a:t>
            </a:r>
          </a:p>
          <a:p>
            <a:r>
              <a:rPr lang="en-US" sz="2800" i="1" dirty="0" smtClean="0">
                <a:solidFill>
                  <a:schemeClr val="bg1">
                    <a:lumMod val="50000"/>
                  </a:schemeClr>
                </a:solidFill>
                <a:latin typeface="Times New Roman" pitchFamily="18" charset="0"/>
                <a:cs typeface="Times New Roman" pitchFamily="18" charset="0"/>
              </a:rPr>
              <a:t>Therefore because the king's commandment was urgent, and the furnace exceeding hot, the flame of the fire slew those men that took up Shadrach, Meshach, and Abednego.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Daniel 3:15-25 cont.</a:t>
            </a:r>
            <a:endParaRPr lang="en-US" dirty="0"/>
          </a:p>
        </p:txBody>
      </p:sp>
      <p:sp>
        <p:nvSpPr>
          <p:cNvPr id="3" name="Content Placeholder 2"/>
          <p:cNvSpPr>
            <a:spLocks noGrp="1"/>
          </p:cNvSpPr>
          <p:nvPr>
            <p:ph idx="1"/>
          </p:nvPr>
        </p:nvSpPr>
        <p:spPr/>
        <p:txBody>
          <a:bodyPr/>
          <a:lstStyle/>
          <a:p>
            <a:r>
              <a:rPr lang="en-US" sz="2800" i="1" dirty="0" smtClean="0">
                <a:solidFill>
                  <a:schemeClr val="bg1">
                    <a:lumMod val="50000"/>
                  </a:schemeClr>
                </a:solidFill>
                <a:latin typeface="Times New Roman" pitchFamily="18" charset="0"/>
                <a:cs typeface="Times New Roman" pitchFamily="18" charset="0"/>
              </a:rPr>
              <a:t>And these three men, Shadrach, Meshach, and Abednego, fell down bound into the midst of the burning fiery furnace. </a:t>
            </a:r>
          </a:p>
          <a:p>
            <a:r>
              <a:rPr lang="en-US" sz="2800" i="1" dirty="0" smtClean="0">
                <a:solidFill>
                  <a:schemeClr val="bg1">
                    <a:lumMod val="50000"/>
                  </a:schemeClr>
                </a:solidFill>
                <a:latin typeface="Times New Roman" pitchFamily="18" charset="0"/>
                <a:cs typeface="Times New Roman" pitchFamily="18" charset="0"/>
              </a:rPr>
              <a:t>Then Nebuchadnezzar the king was </a:t>
            </a:r>
            <a:r>
              <a:rPr lang="en-US" sz="2800" i="1" dirty="0" err="1" smtClean="0">
                <a:solidFill>
                  <a:schemeClr val="bg1">
                    <a:lumMod val="50000"/>
                  </a:schemeClr>
                </a:solidFill>
                <a:latin typeface="Times New Roman" pitchFamily="18" charset="0"/>
                <a:cs typeface="Times New Roman" pitchFamily="18" charset="0"/>
              </a:rPr>
              <a:t>astonied</a:t>
            </a:r>
            <a:r>
              <a:rPr lang="en-US" sz="2800" i="1" dirty="0" smtClean="0">
                <a:solidFill>
                  <a:schemeClr val="bg1">
                    <a:lumMod val="50000"/>
                  </a:schemeClr>
                </a:solidFill>
                <a:latin typeface="Times New Roman" pitchFamily="18" charset="0"/>
                <a:cs typeface="Times New Roman" pitchFamily="18" charset="0"/>
              </a:rPr>
              <a:t>, and rose up in haste, [and] </a:t>
            </a:r>
            <a:r>
              <a:rPr lang="en-US" sz="2800" i="1" dirty="0" err="1" smtClean="0">
                <a:solidFill>
                  <a:schemeClr val="bg1">
                    <a:lumMod val="50000"/>
                  </a:schemeClr>
                </a:solidFill>
                <a:latin typeface="Times New Roman" pitchFamily="18" charset="0"/>
                <a:cs typeface="Times New Roman" pitchFamily="18" charset="0"/>
              </a:rPr>
              <a:t>spake</a:t>
            </a:r>
            <a:r>
              <a:rPr lang="en-US" sz="2800" i="1" dirty="0" smtClean="0">
                <a:solidFill>
                  <a:schemeClr val="bg1">
                    <a:lumMod val="50000"/>
                  </a:schemeClr>
                </a:solidFill>
                <a:latin typeface="Times New Roman" pitchFamily="18" charset="0"/>
                <a:cs typeface="Times New Roman" pitchFamily="18" charset="0"/>
              </a:rPr>
              <a:t>, and said unto his </a:t>
            </a:r>
            <a:r>
              <a:rPr lang="en-US" sz="2800" i="1" dirty="0" err="1" smtClean="0">
                <a:solidFill>
                  <a:schemeClr val="bg1">
                    <a:lumMod val="50000"/>
                  </a:schemeClr>
                </a:solidFill>
                <a:latin typeface="Times New Roman" pitchFamily="18" charset="0"/>
                <a:cs typeface="Times New Roman" pitchFamily="18" charset="0"/>
              </a:rPr>
              <a:t>counsellors</a:t>
            </a:r>
            <a:r>
              <a:rPr lang="en-US" sz="2800" i="1" dirty="0" smtClean="0">
                <a:solidFill>
                  <a:schemeClr val="bg1">
                    <a:lumMod val="50000"/>
                  </a:schemeClr>
                </a:solidFill>
                <a:latin typeface="Times New Roman" pitchFamily="18" charset="0"/>
                <a:cs typeface="Times New Roman" pitchFamily="18" charset="0"/>
              </a:rPr>
              <a:t>, Did not we cast three men bound into the midst of the fire? They answered and said unto the king, True, O king. </a:t>
            </a:r>
          </a:p>
          <a:p>
            <a:r>
              <a:rPr lang="en-US" sz="2800" i="1" dirty="0" smtClean="0">
                <a:solidFill>
                  <a:schemeClr val="bg1">
                    <a:lumMod val="50000"/>
                  </a:schemeClr>
                </a:solidFill>
                <a:latin typeface="Times New Roman" pitchFamily="18" charset="0"/>
                <a:cs typeface="Times New Roman" pitchFamily="18" charset="0"/>
              </a:rPr>
              <a:t>He answered and said, Lo, I see four men loose, walking in the midst of the fire, and they have no hurt; and the form of the fourth is like the Son of God.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i="1" dirty="0" smtClean="0">
                <a:solidFill>
                  <a:schemeClr val="bg1">
                    <a:lumMod val="50000"/>
                  </a:schemeClr>
                </a:solidFill>
                <a:latin typeface="Times New Roman" pitchFamily="18" charset="0"/>
                <a:cs typeface="Times New Roman" pitchFamily="18" charset="0"/>
              </a:rPr>
              <a:t>Daniel 3:26-28</a:t>
            </a:r>
            <a:endParaRPr lang="en-US" dirty="0"/>
          </a:p>
        </p:txBody>
      </p:sp>
      <p:sp>
        <p:nvSpPr>
          <p:cNvPr id="3" name="Content Placeholder 2"/>
          <p:cNvSpPr>
            <a:spLocks noGrp="1"/>
          </p:cNvSpPr>
          <p:nvPr>
            <p:ph idx="1"/>
          </p:nvPr>
        </p:nvSpPr>
        <p:spPr>
          <a:xfrm>
            <a:off x="457200" y="1371600"/>
            <a:ext cx="8229600" cy="4754563"/>
          </a:xfrm>
        </p:spPr>
        <p:txBody>
          <a:bodyPr/>
          <a:lstStyle/>
          <a:p>
            <a:pPr>
              <a:lnSpc>
                <a:spcPct val="90000"/>
              </a:lnSpc>
            </a:pPr>
            <a:r>
              <a:rPr lang="en-US" sz="2400" i="1" dirty="0" smtClean="0">
                <a:solidFill>
                  <a:schemeClr val="bg1">
                    <a:lumMod val="50000"/>
                  </a:schemeClr>
                </a:solidFill>
                <a:latin typeface="Times New Roman" pitchFamily="18" charset="0"/>
                <a:cs typeface="Times New Roman" pitchFamily="18" charset="0"/>
              </a:rPr>
              <a:t>Then Nebuchadnezzar came near to the mouth of the burning fiery furnace, [and] </a:t>
            </a:r>
            <a:r>
              <a:rPr lang="en-US" sz="2400" i="1" dirty="0" err="1" smtClean="0">
                <a:solidFill>
                  <a:schemeClr val="bg1">
                    <a:lumMod val="50000"/>
                  </a:schemeClr>
                </a:solidFill>
                <a:latin typeface="Times New Roman" pitchFamily="18" charset="0"/>
                <a:cs typeface="Times New Roman" pitchFamily="18" charset="0"/>
              </a:rPr>
              <a:t>spake</a:t>
            </a:r>
            <a:r>
              <a:rPr lang="en-US" sz="2400" i="1" dirty="0" smtClean="0">
                <a:solidFill>
                  <a:schemeClr val="bg1">
                    <a:lumMod val="50000"/>
                  </a:schemeClr>
                </a:solidFill>
                <a:latin typeface="Times New Roman" pitchFamily="18" charset="0"/>
                <a:cs typeface="Times New Roman" pitchFamily="18" charset="0"/>
              </a:rPr>
              <a:t>, and said, Shadrach, Meshach, and Abednego, ye servants of the most high God, come forth, and come [hither]. Then Shadrach, Meshach, and Abednego, came forth of the midst of the fire. </a:t>
            </a:r>
          </a:p>
          <a:p>
            <a:pPr>
              <a:lnSpc>
                <a:spcPct val="90000"/>
              </a:lnSpc>
            </a:pPr>
            <a:r>
              <a:rPr lang="en-US" sz="2400" i="1" dirty="0" smtClean="0">
                <a:solidFill>
                  <a:schemeClr val="bg1">
                    <a:lumMod val="50000"/>
                  </a:schemeClr>
                </a:solidFill>
                <a:latin typeface="Times New Roman" pitchFamily="18" charset="0"/>
                <a:cs typeface="Times New Roman" pitchFamily="18" charset="0"/>
              </a:rPr>
              <a:t>And the princes, governors, and captains, and the king's </a:t>
            </a:r>
            <a:r>
              <a:rPr lang="en-US" sz="2400" i="1" dirty="0" err="1" smtClean="0">
                <a:solidFill>
                  <a:schemeClr val="bg1">
                    <a:lumMod val="50000"/>
                  </a:schemeClr>
                </a:solidFill>
                <a:latin typeface="Times New Roman" pitchFamily="18" charset="0"/>
                <a:cs typeface="Times New Roman" pitchFamily="18" charset="0"/>
              </a:rPr>
              <a:t>counsellors</a:t>
            </a:r>
            <a:r>
              <a:rPr lang="en-US" sz="2400" i="1" dirty="0" smtClean="0">
                <a:solidFill>
                  <a:schemeClr val="bg1">
                    <a:lumMod val="50000"/>
                  </a:schemeClr>
                </a:solidFill>
                <a:latin typeface="Times New Roman" pitchFamily="18" charset="0"/>
                <a:cs typeface="Times New Roman" pitchFamily="18" charset="0"/>
              </a:rPr>
              <a:t>, being gathered together, saw these men, upon whose bodies the fire had no power, nor was an hair of their head singed, neither were their coats changed, nor the smell of fire had passed on them. </a:t>
            </a:r>
          </a:p>
          <a:p>
            <a:pPr>
              <a:lnSpc>
                <a:spcPct val="90000"/>
              </a:lnSpc>
            </a:pPr>
            <a:r>
              <a:rPr lang="en-US" sz="2400" i="1" dirty="0" smtClean="0">
                <a:solidFill>
                  <a:schemeClr val="bg1">
                    <a:lumMod val="50000"/>
                  </a:schemeClr>
                </a:solidFill>
                <a:latin typeface="Times New Roman" pitchFamily="18" charset="0"/>
                <a:cs typeface="Times New Roman" pitchFamily="18" charset="0"/>
              </a:rPr>
              <a:t>[Then] Nebuchadnezzar </a:t>
            </a:r>
            <a:r>
              <a:rPr lang="en-US" sz="2400" i="1" dirty="0" err="1" smtClean="0">
                <a:solidFill>
                  <a:schemeClr val="bg1">
                    <a:lumMod val="50000"/>
                  </a:schemeClr>
                </a:solidFill>
                <a:latin typeface="Times New Roman" pitchFamily="18" charset="0"/>
                <a:cs typeface="Times New Roman" pitchFamily="18" charset="0"/>
              </a:rPr>
              <a:t>spake</a:t>
            </a:r>
            <a:r>
              <a:rPr lang="en-US" sz="2400" i="1" dirty="0" smtClean="0">
                <a:solidFill>
                  <a:schemeClr val="bg1">
                    <a:lumMod val="50000"/>
                  </a:schemeClr>
                </a:solidFill>
                <a:latin typeface="Times New Roman" pitchFamily="18" charset="0"/>
                <a:cs typeface="Times New Roman" pitchFamily="18" charset="0"/>
              </a:rPr>
              <a:t>, and said, Blessed [be] the God of Shadrach, Meshach, and Abednego, who hath sent his angel, and delivered his servants that trusted in him, and have changed the king's word, and yielded their bodies, that they might not serve nor worship any god, except their own God.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Matthew 2:1-2</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solidFill>
                  <a:schemeClr val="bg1">
                    <a:lumMod val="50000"/>
                  </a:schemeClr>
                </a:solidFill>
                <a:latin typeface="Times New Roman" pitchFamily="18" charset="0"/>
                <a:cs typeface="Times New Roman" pitchFamily="18" charset="0"/>
              </a:rPr>
              <a:t>Now when Jesus was born in Bethlehem of Judaea in the days of Herod the king, behold, there came wise men from the east to Jerusalem, </a:t>
            </a:r>
          </a:p>
          <a:p>
            <a:r>
              <a:rPr lang="en-US" i="1" dirty="0" smtClean="0">
                <a:solidFill>
                  <a:schemeClr val="bg1">
                    <a:lumMod val="50000"/>
                  </a:schemeClr>
                </a:solidFill>
                <a:latin typeface="Times New Roman" pitchFamily="18" charset="0"/>
                <a:cs typeface="Times New Roman" pitchFamily="18" charset="0"/>
              </a:rPr>
              <a:t>Saying, Where is he that is born King of the Jews? for we have seen his star in the east, and are come to worship him.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Matthew 2:10-11</a:t>
            </a:r>
            <a:endParaRPr lang="en-US" dirty="0"/>
          </a:p>
        </p:txBody>
      </p:sp>
      <p:sp>
        <p:nvSpPr>
          <p:cNvPr id="3" name="Content Placeholder 2"/>
          <p:cNvSpPr>
            <a:spLocks noGrp="1"/>
          </p:cNvSpPr>
          <p:nvPr>
            <p:ph idx="1"/>
          </p:nvPr>
        </p:nvSpPr>
        <p:spPr/>
        <p:txBody>
          <a:bodyPr/>
          <a:lstStyle/>
          <a:p>
            <a:r>
              <a:rPr lang="en-US" i="1" dirty="0" smtClean="0">
                <a:solidFill>
                  <a:schemeClr val="bg1">
                    <a:lumMod val="50000"/>
                  </a:schemeClr>
                </a:solidFill>
                <a:latin typeface="Times New Roman" pitchFamily="18" charset="0"/>
                <a:cs typeface="Times New Roman" pitchFamily="18" charset="0"/>
              </a:rPr>
              <a:t>When they saw the star, they rejoiced with exceeding great joy. </a:t>
            </a:r>
          </a:p>
          <a:p>
            <a:r>
              <a:rPr lang="en-US" i="1" dirty="0" smtClean="0">
                <a:solidFill>
                  <a:schemeClr val="bg1">
                    <a:lumMod val="50000"/>
                  </a:schemeClr>
                </a:solidFill>
                <a:latin typeface="Times New Roman" pitchFamily="18" charset="0"/>
                <a:cs typeface="Times New Roman" pitchFamily="18" charset="0"/>
              </a:rPr>
              <a:t>And when they were come into the house, they saw the young child with Mary his mother, and fell down, and worshipped him: and when they had opened their treasures, they presented unto him gifts; gold, and frankincense, and myrrh.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Experience the Worship</a:t>
            </a:r>
            <a:endParaRPr lang="en-US" i="1" dirty="0">
              <a:solidFill>
                <a:schemeClr val="bg1">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76800"/>
          </a:xfrm>
        </p:spPr>
        <p:txBody>
          <a:bodyPr/>
          <a:lstStyle/>
          <a:p>
            <a:r>
              <a:rPr lang="en-US" i="1" dirty="0" smtClean="0">
                <a:solidFill>
                  <a:schemeClr val="bg1">
                    <a:lumMod val="50000"/>
                  </a:schemeClr>
                </a:solidFill>
                <a:latin typeface="Times New Roman" pitchFamily="18" charset="0"/>
                <a:cs typeface="Times New Roman" pitchFamily="18" charset="0"/>
              </a:rPr>
              <a:t>And when they were come into the house, </a:t>
            </a:r>
          </a:p>
          <a:p>
            <a:r>
              <a:rPr lang="en-US" i="1" dirty="0" smtClean="0">
                <a:solidFill>
                  <a:schemeClr val="bg1">
                    <a:lumMod val="50000"/>
                  </a:schemeClr>
                </a:solidFill>
                <a:latin typeface="Times New Roman" pitchFamily="18" charset="0"/>
                <a:cs typeface="Times New Roman" pitchFamily="18" charset="0"/>
              </a:rPr>
              <a:t>they saw the young child with Mary his mother, </a:t>
            </a:r>
          </a:p>
          <a:p>
            <a:r>
              <a:rPr lang="en-US" i="1" dirty="0" smtClean="0">
                <a:solidFill>
                  <a:schemeClr val="bg1">
                    <a:lumMod val="50000"/>
                  </a:schemeClr>
                </a:solidFill>
                <a:latin typeface="Times New Roman" pitchFamily="18" charset="0"/>
                <a:cs typeface="Times New Roman" pitchFamily="18" charset="0"/>
              </a:rPr>
              <a:t>and fell down, </a:t>
            </a:r>
          </a:p>
          <a:p>
            <a:r>
              <a:rPr lang="en-US" i="1" dirty="0" smtClean="0">
                <a:solidFill>
                  <a:schemeClr val="bg1">
                    <a:lumMod val="50000"/>
                  </a:schemeClr>
                </a:solidFill>
                <a:latin typeface="Times New Roman" pitchFamily="18" charset="0"/>
                <a:cs typeface="Times New Roman" pitchFamily="18" charset="0"/>
              </a:rPr>
              <a:t>and worshipped him: </a:t>
            </a:r>
          </a:p>
          <a:p>
            <a:r>
              <a:rPr lang="en-US" i="1" dirty="0" smtClean="0">
                <a:solidFill>
                  <a:schemeClr val="bg1">
                    <a:lumMod val="50000"/>
                  </a:schemeClr>
                </a:solidFill>
                <a:latin typeface="Times New Roman" pitchFamily="18" charset="0"/>
                <a:cs typeface="Times New Roman" pitchFamily="18" charset="0"/>
              </a:rPr>
              <a:t>and when they had opened their treasures, </a:t>
            </a:r>
          </a:p>
          <a:p>
            <a:r>
              <a:rPr lang="en-US" i="1" dirty="0" smtClean="0">
                <a:solidFill>
                  <a:schemeClr val="bg1">
                    <a:lumMod val="50000"/>
                  </a:schemeClr>
                </a:solidFill>
                <a:latin typeface="Times New Roman" pitchFamily="18" charset="0"/>
                <a:cs typeface="Times New Roman" pitchFamily="18" charset="0"/>
              </a:rPr>
              <a:t>they presented**  unto him gifts; gold, and frankincense, and myrrh.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z="5400" dirty="0" smtClean="0">
                <a:solidFill>
                  <a:schemeClr val="bg1">
                    <a:lumMod val="50000"/>
                  </a:schemeClr>
                </a:solidFill>
                <a:latin typeface="Times New Roman" pitchFamily="18" charset="0"/>
                <a:cs typeface="Times New Roman" pitchFamily="18" charset="0"/>
              </a:rPr>
              <a:t>προσφέρω</a:t>
            </a:r>
            <a:endParaRPr lang="en-US" sz="5400" dirty="0">
              <a:solidFill>
                <a:schemeClr val="bg1">
                  <a:lumMod val="50000"/>
                </a:schemeClr>
              </a:solidFill>
            </a:endParaRPr>
          </a:p>
        </p:txBody>
      </p:sp>
      <p:sp>
        <p:nvSpPr>
          <p:cNvPr id="3" name="Content Placeholder 2"/>
          <p:cNvSpPr>
            <a:spLocks noGrp="1"/>
          </p:cNvSpPr>
          <p:nvPr>
            <p:ph idx="1"/>
          </p:nvPr>
        </p:nvSpPr>
        <p:spPr>
          <a:xfrm>
            <a:off x="457200" y="1600200"/>
            <a:ext cx="8229600" cy="4724400"/>
          </a:xfrm>
        </p:spPr>
        <p:txBody>
          <a:bodyPr/>
          <a:lstStyle/>
          <a:p>
            <a:r>
              <a:rPr lang="en-US" sz="2600" dirty="0" smtClean="0">
                <a:solidFill>
                  <a:schemeClr val="bg1">
                    <a:lumMod val="50000"/>
                  </a:schemeClr>
                </a:solidFill>
                <a:latin typeface="Times New Roman" pitchFamily="18" charset="0"/>
                <a:cs typeface="Times New Roman" pitchFamily="18" charset="0"/>
              </a:rPr>
              <a:t>**  We are not in a position to present the Lord Jesus Christ with anything.  The word is also translated  “offer.”</a:t>
            </a:r>
          </a:p>
          <a:p>
            <a:r>
              <a:rPr lang="en-US" sz="2600" dirty="0" smtClean="0">
                <a:solidFill>
                  <a:schemeClr val="bg1">
                    <a:lumMod val="50000"/>
                  </a:schemeClr>
                </a:solidFill>
                <a:latin typeface="Times New Roman" pitchFamily="18" charset="0"/>
                <a:cs typeface="Times New Roman" pitchFamily="18" charset="0"/>
              </a:rPr>
              <a:t>We can only </a:t>
            </a:r>
            <a:r>
              <a:rPr lang="en-US" sz="2600" b="1" dirty="0" smtClean="0">
                <a:solidFill>
                  <a:schemeClr val="bg1">
                    <a:lumMod val="50000"/>
                  </a:schemeClr>
                </a:solidFill>
                <a:latin typeface="Times New Roman" pitchFamily="18" charset="0"/>
                <a:cs typeface="Times New Roman" pitchFamily="18" charset="0"/>
              </a:rPr>
              <a:t>offer</a:t>
            </a:r>
            <a:r>
              <a:rPr lang="en-US" sz="2600" dirty="0" smtClean="0">
                <a:solidFill>
                  <a:schemeClr val="bg1">
                    <a:lumMod val="50000"/>
                  </a:schemeClr>
                </a:solidFill>
                <a:latin typeface="Times New Roman" pitchFamily="18" charset="0"/>
                <a:cs typeface="Times New Roman" pitchFamily="18" charset="0"/>
              </a:rPr>
              <a:t> unto Him ourselves and anything that He has put into our watch care. </a:t>
            </a:r>
          </a:p>
          <a:p>
            <a:r>
              <a:rPr lang="en-US" sz="2600" dirty="0" smtClean="0">
                <a:solidFill>
                  <a:schemeClr val="bg1">
                    <a:lumMod val="50000"/>
                  </a:schemeClr>
                </a:solidFill>
                <a:latin typeface="Times New Roman" pitchFamily="18" charset="0"/>
                <a:cs typeface="Times New Roman" pitchFamily="18" charset="0"/>
              </a:rPr>
              <a:t>We have nothing and we are nothing save in the Cross of Christ.</a:t>
            </a:r>
          </a:p>
          <a:p>
            <a:r>
              <a:rPr lang="en-US" sz="2600" i="1" dirty="0" smtClean="0">
                <a:solidFill>
                  <a:schemeClr val="bg1">
                    <a:lumMod val="50000"/>
                  </a:schemeClr>
                </a:solidFill>
                <a:latin typeface="Times New Roman" pitchFamily="18" charset="0"/>
                <a:cs typeface="Times New Roman" pitchFamily="18" charset="0"/>
              </a:rPr>
              <a:t>Even the person writing “The Little Drummer Boy” understood this!</a:t>
            </a:r>
          </a:p>
          <a:p>
            <a:r>
              <a:rPr lang="en-US" sz="2600" dirty="0" smtClean="0">
                <a:solidFill>
                  <a:schemeClr val="bg1">
                    <a:lumMod val="50000"/>
                  </a:schemeClr>
                </a:solidFill>
                <a:latin typeface="Times New Roman" pitchFamily="18" charset="0"/>
                <a:cs typeface="Times New Roman" pitchFamily="18" charset="0"/>
              </a:rPr>
              <a:t>When we experience the Presence of the Lord Jesus Christ, we know who we are not! But Whose we are in Him.</a:t>
            </a:r>
            <a:endParaRPr lang="en-US" sz="2600" dirty="0">
              <a:solidFill>
                <a:schemeClr val="bg1">
                  <a:lumMod val="50000"/>
                </a:schemeClr>
              </a:solidFill>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chemeClr val="bg1">
                    <a:lumMod val="50000"/>
                  </a:schemeClr>
                </a:solidFill>
                <a:latin typeface="Times New Roman" pitchFamily="18" charset="0"/>
                <a:cs typeface="Times New Roman" pitchFamily="18" charset="0"/>
              </a:rPr>
              <a:t>Strong’s Hebrew and Greek Dictionaries</a:t>
            </a:r>
            <a:endParaRPr lang="en-US" sz="3600" i="1" dirty="0">
              <a:solidFill>
                <a:schemeClr val="bg1">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chemeClr val="bg1">
                    <a:lumMod val="50000"/>
                  </a:schemeClr>
                </a:solidFill>
                <a:latin typeface="Times New Roman" pitchFamily="18" charset="0"/>
                <a:cs typeface="Times New Roman" pitchFamily="18" charset="0"/>
              </a:rPr>
              <a:t>G4374</a:t>
            </a:r>
          </a:p>
          <a:p>
            <a:r>
              <a:rPr lang="vi-VN" dirty="0" smtClean="0">
                <a:solidFill>
                  <a:schemeClr val="bg1">
                    <a:lumMod val="50000"/>
                  </a:schemeClr>
                </a:solidFill>
                <a:latin typeface="Times New Roman" pitchFamily="18" charset="0"/>
                <a:cs typeface="Times New Roman" pitchFamily="18" charset="0"/>
              </a:rPr>
              <a:t>προσφέρω</a:t>
            </a:r>
          </a:p>
          <a:p>
            <a:r>
              <a:rPr lang="en-US" dirty="0" err="1" smtClean="0">
                <a:solidFill>
                  <a:schemeClr val="bg1">
                    <a:lumMod val="50000"/>
                  </a:schemeClr>
                </a:solidFill>
                <a:latin typeface="Times New Roman" pitchFamily="18" charset="0"/>
                <a:cs typeface="Times New Roman" pitchFamily="18" charset="0"/>
              </a:rPr>
              <a:t>prosphero</a:t>
            </a:r>
            <a:r>
              <a:rPr lang="en-US" dirty="0" smtClean="0">
                <a:solidFill>
                  <a:schemeClr val="bg1">
                    <a:lumMod val="50000"/>
                  </a:schemeClr>
                </a:solidFill>
                <a:latin typeface="Times New Roman" pitchFamily="18" charset="0"/>
                <a:cs typeface="Times New Roman" pitchFamily="18" charset="0"/>
              </a:rPr>
              <a:t>̄</a:t>
            </a:r>
          </a:p>
          <a:p>
            <a:r>
              <a:rPr lang="en-US" i="1" dirty="0" smtClean="0">
                <a:solidFill>
                  <a:schemeClr val="bg1">
                    <a:lumMod val="50000"/>
                  </a:schemeClr>
                </a:solidFill>
                <a:latin typeface="Times New Roman" pitchFamily="18" charset="0"/>
                <a:cs typeface="Times New Roman" pitchFamily="18" charset="0"/>
              </a:rPr>
              <a:t>pros-</a:t>
            </a:r>
            <a:r>
              <a:rPr lang="en-US" i="1" dirty="0" err="1" smtClean="0">
                <a:solidFill>
                  <a:schemeClr val="bg1">
                    <a:lumMod val="50000"/>
                  </a:schemeClr>
                </a:solidFill>
                <a:latin typeface="Times New Roman" pitchFamily="18" charset="0"/>
                <a:cs typeface="Times New Roman" pitchFamily="18" charset="0"/>
              </a:rPr>
              <a:t>fer</a:t>
            </a:r>
            <a:r>
              <a:rPr lang="en-US" i="1" dirty="0" smtClean="0">
                <a:solidFill>
                  <a:schemeClr val="bg1">
                    <a:lumMod val="50000"/>
                  </a:schemeClr>
                </a:solidFill>
                <a:latin typeface="Times New Roman" pitchFamily="18" charset="0"/>
                <a:cs typeface="Times New Roman" pitchFamily="18" charset="0"/>
              </a:rPr>
              <a:t>'-o</a:t>
            </a:r>
          </a:p>
          <a:p>
            <a:r>
              <a:rPr lang="en-US" dirty="0" smtClean="0">
                <a:solidFill>
                  <a:schemeClr val="bg1">
                    <a:lumMod val="50000"/>
                  </a:schemeClr>
                </a:solidFill>
                <a:latin typeface="Times New Roman" pitchFamily="18" charset="0"/>
                <a:cs typeface="Times New Roman" pitchFamily="18" charset="0"/>
              </a:rPr>
              <a:t>From </a:t>
            </a:r>
            <a:r>
              <a:rPr lang="en-US" u="sng" dirty="0" smtClean="0">
                <a:solidFill>
                  <a:schemeClr val="bg1">
                    <a:lumMod val="50000"/>
                  </a:schemeClr>
                </a:solidFill>
                <a:latin typeface="Times New Roman" pitchFamily="18" charset="0"/>
                <a:cs typeface="Times New Roman" pitchFamily="18" charset="0"/>
              </a:rPr>
              <a:t>G4314 and </a:t>
            </a:r>
            <a:r>
              <a:rPr lang="en-US" dirty="0" smtClean="0">
                <a:solidFill>
                  <a:schemeClr val="bg1">
                    <a:lumMod val="50000"/>
                  </a:schemeClr>
                </a:solidFill>
                <a:latin typeface="Times New Roman" pitchFamily="18" charset="0"/>
                <a:cs typeface="Times New Roman" pitchFamily="18" charset="0"/>
              </a:rPr>
              <a:t>G5342 (including its alternate); to </a:t>
            </a:r>
            <a:r>
              <a:rPr lang="en-US" i="1" dirty="0" smtClean="0">
                <a:solidFill>
                  <a:schemeClr val="bg1">
                    <a:lumMod val="50000"/>
                  </a:schemeClr>
                </a:solidFill>
                <a:latin typeface="Times New Roman" pitchFamily="18" charset="0"/>
                <a:cs typeface="Times New Roman" pitchFamily="18" charset="0"/>
              </a:rPr>
              <a:t>bear towards, that is, lead to, tender (especially to God), treat: - bring (to, unto), deal with, do, </a:t>
            </a:r>
            <a:r>
              <a:rPr lang="en-US" b="1" i="1" dirty="0" smtClean="0">
                <a:solidFill>
                  <a:schemeClr val="bg1">
                    <a:lumMod val="50000"/>
                  </a:schemeClr>
                </a:solidFill>
                <a:latin typeface="Times New Roman" pitchFamily="18" charset="0"/>
                <a:cs typeface="Times New Roman" pitchFamily="18" charset="0"/>
              </a:rPr>
              <a:t>offer (unto, up</a:t>
            </a:r>
            <a:r>
              <a:rPr lang="en-US" i="1" dirty="0" smtClean="0">
                <a:solidFill>
                  <a:schemeClr val="bg1">
                    <a:lumMod val="50000"/>
                  </a:schemeClr>
                </a:solidFill>
                <a:latin typeface="Times New Roman" pitchFamily="18" charset="0"/>
                <a:cs typeface="Times New Roman" pitchFamily="18" charset="0"/>
              </a:rPr>
              <a:t>), present unto, put to.</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Matthew 15:8-9</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chemeClr val="bg1">
                    <a:lumMod val="50000"/>
                  </a:schemeClr>
                </a:solidFill>
                <a:latin typeface="Times New Roman" pitchFamily="18" charset="0"/>
                <a:cs typeface="Times New Roman" pitchFamily="18" charset="0"/>
              </a:rPr>
              <a:t>This people </a:t>
            </a:r>
            <a:r>
              <a:rPr lang="en-US" i="1" dirty="0" err="1" smtClean="0">
                <a:solidFill>
                  <a:schemeClr val="bg1">
                    <a:lumMod val="50000"/>
                  </a:schemeClr>
                </a:solidFill>
                <a:latin typeface="Times New Roman" pitchFamily="18" charset="0"/>
                <a:cs typeface="Times New Roman" pitchFamily="18" charset="0"/>
              </a:rPr>
              <a:t>draweth</a:t>
            </a:r>
            <a:r>
              <a:rPr lang="en-US" i="1" dirty="0" smtClean="0">
                <a:solidFill>
                  <a:schemeClr val="bg1">
                    <a:lumMod val="50000"/>
                  </a:schemeClr>
                </a:solidFill>
                <a:latin typeface="Times New Roman" pitchFamily="18" charset="0"/>
                <a:cs typeface="Times New Roman" pitchFamily="18" charset="0"/>
              </a:rPr>
              <a:t> nigh unto me with their mouth, and </a:t>
            </a:r>
            <a:r>
              <a:rPr lang="en-US" i="1" dirty="0" err="1" smtClean="0">
                <a:solidFill>
                  <a:schemeClr val="bg1">
                    <a:lumMod val="50000"/>
                  </a:schemeClr>
                </a:solidFill>
                <a:latin typeface="Times New Roman" pitchFamily="18" charset="0"/>
                <a:cs typeface="Times New Roman" pitchFamily="18" charset="0"/>
              </a:rPr>
              <a:t>honoureth</a:t>
            </a:r>
            <a:r>
              <a:rPr lang="en-US" i="1" dirty="0" smtClean="0">
                <a:solidFill>
                  <a:schemeClr val="bg1">
                    <a:lumMod val="50000"/>
                  </a:schemeClr>
                </a:solidFill>
                <a:latin typeface="Times New Roman" pitchFamily="18" charset="0"/>
                <a:cs typeface="Times New Roman" pitchFamily="18" charset="0"/>
              </a:rPr>
              <a:t> me with [their] lips; but their heart is far from me. </a:t>
            </a:r>
          </a:p>
          <a:p>
            <a:r>
              <a:rPr lang="en-US" i="1" dirty="0" smtClean="0">
                <a:solidFill>
                  <a:schemeClr val="bg1">
                    <a:lumMod val="50000"/>
                  </a:schemeClr>
                </a:solidFill>
                <a:latin typeface="Times New Roman" pitchFamily="18" charset="0"/>
                <a:cs typeface="Times New Roman" pitchFamily="18" charset="0"/>
              </a:rPr>
              <a:t>But in vain they do worship me, teaching [for] doctrines the commandments of men.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676401"/>
            <a:ext cx="7772400" cy="1924050"/>
          </a:xfrm>
        </p:spPr>
        <p:txBody>
          <a:bodyPr/>
          <a:lstStyle/>
          <a:p>
            <a:pPr eaLnBrk="1" hangingPunct="1"/>
            <a:r>
              <a:rPr lang="en-US" dirty="0" smtClean="0">
                <a:solidFill>
                  <a:srgbClr val="B8B8B8"/>
                </a:solidFill>
                <a:effectLst>
                  <a:outerShdw blurRad="38100" dist="38100" dir="2700000" algn="tl">
                    <a:srgbClr val="000000">
                      <a:alpha val="43137"/>
                    </a:srgbClr>
                  </a:outerShdw>
                </a:effectLst>
                <a:latin typeface="Times New Roman" pitchFamily="18" charset="0"/>
                <a:cs typeface="Times New Roman" pitchFamily="18" charset="0"/>
              </a:rPr>
              <a:t>Worship</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solidFill>
                <a:srgbClr val="B8B8B8"/>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4572000"/>
            <a:ext cx="6400800" cy="1066800"/>
          </a:xfrm>
        </p:spPr>
        <p:txBody>
          <a:bodyPr/>
          <a:lstStyle/>
          <a:p>
            <a:pPr algn="l" eaLnBrk="1" hangingPunct="1"/>
            <a:endParaRPr lang="en-US" sz="1800" dirty="0" smtClean="0">
              <a:solidFill>
                <a:srgbClr val="B8B8B8"/>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i="1" dirty="0" smtClean="0">
                <a:solidFill>
                  <a:schemeClr val="bg1">
                    <a:lumMod val="50000"/>
                  </a:schemeClr>
                </a:solidFill>
                <a:latin typeface="Times New Roman" pitchFamily="18" charset="0"/>
                <a:cs typeface="Times New Roman" pitchFamily="18" charset="0"/>
              </a:rPr>
              <a:t>Mark 7:6-9</a:t>
            </a:r>
            <a:endParaRPr lang="en-US" dirty="0"/>
          </a:p>
        </p:txBody>
      </p:sp>
      <p:sp>
        <p:nvSpPr>
          <p:cNvPr id="3" name="Content Placeholder 2"/>
          <p:cNvSpPr>
            <a:spLocks noGrp="1"/>
          </p:cNvSpPr>
          <p:nvPr>
            <p:ph idx="1"/>
          </p:nvPr>
        </p:nvSpPr>
        <p:spPr>
          <a:xfrm>
            <a:off x="457200" y="1371600"/>
            <a:ext cx="8229600" cy="4953000"/>
          </a:xfrm>
        </p:spPr>
        <p:txBody>
          <a:bodyPr/>
          <a:lstStyle/>
          <a:p>
            <a:r>
              <a:rPr lang="en-US" sz="2600" i="1" dirty="0" smtClean="0">
                <a:solidFill>
                  <a:schemeClr val="bg1">
                    <a:lumMod val="50000"/>
                  </a:schemeClr>
                </a:solidFill>
                <a:latin typeface="Times New Roman" pitchFamily="18" charset="0"/>
                <a:cs typeface="Times New Roman" pitchFamily="18" charset="0"/>
              </a:rPr>
              <a:t>He answered and said unto them, Well hath </a:t>
            </a:r>
            <a:r>
              <a:rPr lang="en-US" sz="2600" i="1" dirty="0" err="1" smtClean="0">
                <a:solidFill>
                  <a:schemeClr val="bg1">
                    <a:lumMod val="50000"/>
                  </a:schemeClr>
                </a:solidFill>
                <a:latin typeface="Times New Roman" pitchFamily="18" charset="0"/>
                <a:cs typeface="Times New Roman" pitchFamily="18" charset="0"/>
              </a:rPr>
              <a:t>Esaias</a:t>
            </a:r>
            <a:r>
              <a:rPr lang="en-US" sz="2600" i="1" dirty="0" smtClean="0">
                <a:solidFill>
                  <a:schemeClr val="bg1">
                    <a:lumMod val="50000"/>
                  </a:schemeClr>
                </a:solidFill>
                <a:latin typeface="Times New Roman" pitchFamily="18" charset="0"/>
                <a:cs typeface="Times New Roman" pitchFamily="18" charset="0"/>
              </a:rPr>
              <a:t> prophesied of you hypocrites, as it is written, This people </a:t>
            </a:r>
            <a:r>
              <a:rPr lang="en-US" sz="2600" i="1" dirty="0" err="1" smtClean="0">
                <a:solidFill>
                  <a:schemeClr val="bg1">
                    <a:lumMod val="50000"/>
                  </a:schemeClr>
                </a:solidFill>
                <a:latin typeface="Times New Roman" pitchFamily="18" charset="0"/>
                <a:cs typeface="Times New Roman" pitchFamily="18" charset="0"/>
              </a:rPr>
              <a:t>honoureth</a:t>
            </a:r>
            <a:r>
              <a:rPr lang="en-US" sz="2600" i="1" dirty="0" smtClean="0">
                <a:solidFill>
                  <a:schemeClr val="bg1">
                    <a:lumMod val="50000"/>
                  </a:schemeClr>
                </a:solidFill>
                <a:latin typeface="Times New Roman" pitchFamily="18" charset="0"/>
                <a:cs typeface="Times New Roman" pitchFamily="18" charset="0"/>
              </a:rPr>
              <a:t> me with [their] lips, but their heart is far from me. </a:t>
            </a:r>
          </a:p>
          <a:p>
            <a:r>
              <a:rPr lang="en-US" sz="2600" i="1" dirty="0" smtClean="0">
                <a:solidFill>
                  <a:schemeClr val="bg1">
                    <a:lumMod val="50000"/>
                  </a:schemeClr>
                </a:solidFill>
                <a:latin typeface="Times New Roman" pitchFamily="18" charset="0"/>
                <a:cs typeface="Times New Roman" pitchFamily="18" charset="0"/>
              </a:rPr>
              <a:t>Howbeit in vain do they worship me, teaching [for] doctrines the commandments of men. </a:t>
            </a:r>
          </a:p>
          <a:p>
            <a:r>
              <a:rPr lang="en-US" sz="2600" i="1" dirty="0" smtClean="0">
                <a:solidFill>
                  <a:schemeClr val="bg1">
                    <a:lumMod val="50000"/>
                  </a:schemeClr>
                </a:solidFill>
                <a:latin typeface="Times New Roman" pitchFamily="18" charset="0"/>
                <a:cs typeface="Times New Roman" pitchFamily="18" charset="0"/>
              </a:rPr>
              <a:t>For laying aside the commandment of God, ye hold the tradition of men, [as] the washing of pots and cups: and many other such like things ye do. </a:t>
            </a:r>
          </a:p>
          <a:p>
            <a:r>
              <a:rPr lang="en-US" sz="2600" i="1" dirty="0" smtClean="0">
                <a:solidFill>
                  <a:schemeClr val="bg1">
                    <a:lumMod val="50000"/>
                  </a:schemeClr>
                </a:solidFill>
                <a:latin typeface="Times New Roman" pitchFamily="18" charset="0"/>
                <a:cs typeface="Times New Roman" pitchFamily="18" charset="0"/>
              </a:rPr>
              <a:t>And he said unto them, Full well ye reject the commandment of God, that ye may keep your own tradition.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John 4:23-26</a:t>
            </a:r>
            <a:endParaRPr lang="en-US" dirty="0"/>
          </a:p>
        </p:txBody>
      </p:sp>
      <p:sp>
        <p:nvSpPr>
          <p:cNvPr id="3" name="Content Placeholder 2"/>
          <p:cNvSpPr>
            <a:spLocks noGrp="1"/>
          </p:cNvSpPr>
          <p:nvPr>
            <p:ph idx="1"/>
          </p:nvPr>
        </p:nvSpPr>
        <p:spPr/>
        <p:txBody>
          <a:bodyPr/>
          <a:lstStyle/>
          <a:p>
            <a:r>
              <a:rPr lang="en-US" sz="2600" i="1" dirty="0" smtClean="0">
                <a:solidFill>
                  <a:schemeClr val="bg1">
                    <a:lumMod val="50000"/>
                  </a:schemeClr>
                </a:solidFill>
                <a:latin typeface="Times New Roman" pitchFamily="18" charset="0"/>
                <a:cs typeface="Times New Roman" pitchFamily="18" charset="0"/>
              </a:rPr>
              <a:t>But the hour cometh, and now is, when the true worshippers shall worship the Father in spirit and in truth: for the Father </a:t>
            </a:r>
            <a:r>
              <a:rPr lang="en-US" sz="2600" i="1" dirty="0" err="1" smtClean="0">
                <a:solidFill>
                  <a:schemeClr val="bg1">
                    <a:lumMod val="50000"/>
                  </a:schemeClr>
                </a:solidFill>
                <a:latin typeface="Times New Roman" pitchFamily="18" charset="0"/>
                <a:cs typeface="Times New Roman" pitchFamily="18" charset="0"/>
              </a:rPr>
              <a:t>seeketh</a:t>
            </a:r>
            <a:r>
              <a:rPr lang="en-US" sz="2600" i="1" dirty="0" smtClean="0">
                <a:solidFill>
                  <a:schemeClr val="bg1">
                    <a:lumMod val="50000"/>
                  </a:schemeClr>
                </a:solidFill>
                <a:latin typeface="Times New Roman" pitchFamily="18" charset="0"/>
                <a:cs typeface="Times New Roman" pitchFamily="18" charset="0"/>
              </a:rPr>
              <a:t> such to worship him. </a:t>
            </a:r>
          </a:p>
          <a:p>
            <a:r>
              <a:rPr lang="en-US" sz="2600" i="1" dirty="0" smtClean="0">
                <a:solidFill>
                  <a:schemeClr val="bg1">
                    <a:lumMod val="50000"/>
                  </a:schemeClr>
                </a:solidFill>
                <a:latin typeface="Times New Roman" pitchFamily="18" charset="0"/>
                <a:cs typeface="Times New Roman" pitchFamily="18" charset="0"/>
              </a:rPr>
              <a:t>God [is] a Spirit: and they that worship him must worship [him] in spirit and in truth. </a:t>
            </a:r>
          </a:p>
          <a:p>
            <a:r>
              <a:rPr lang="en-US" sz="2600" i="1" dirty="0" smtClean="0">
                <a:solidFill>
                  <a:schemeClr val="bg1">
                    <a:lumMod val="50000"/>
                  </a:schemeClr>
                </a:solidFill>
                <a:latin typeface="Times New Roman" pitchFamily="18" charset="0"/>
                <a:cs typeface="Times New Roman" pitchFamily="18" charset="0"/>
              </a:rPr>
              <a:t>The woman </a:t>
            </a:r>
            <a:r>
              <a:rPr lang="en-US" sz="2600" i="1" dirty="0" err="1" smtClean="0">
                <a:solidFill>
                  <a:schemeClr val="bg1">
                    <a:lumMod val="50000"/>
                  </a:schemeClr>
                </a:solidFill>
                <a:latin typeface="Times New Roman" pitchFamily="18" charset="0"/>
                <a:cs typeface="Times New Roman" pitchFamily="18" charset="0"/>
              </a:rPr>
              <a:t>saith</a:t>
            </a:r>
            <a:r>
              <a:rPr lang="en-US" sz="2600" i="1" dirty="0" smtClean="0">
                <a:solidFill>
                  <a:schemeClr val="bg1">
                    <a:lumMod val="50000"/>
                  </a:schemeClr>
                </a:solidFill>
                <a:latin typeface="Times New Roman" pitchFamily="18" charset="0"/>
                <a:cs typeface="Times New Roman" pitchFamily="18" charset="0"/>
              </a:rPr>
              <a:t> unto him, I know that </a:t>
            </a:r>
            <a:r>
              <a:rPr lang="en-US" sz="2600" i="1" dirty="0" err="1" smtClean="0">
                <a:solidFill>
                  <a:schemeClr val="bg1">
                    <a:lumMod val="50000"/>
                  </a:schemeClr>
                </a:solidFill>
                <a:latin typeface="Times New Roman" pitchFamily="18" charset="0"/>
                <a:cs typeface="Times New Roman" pitchFamily="18" charset="0"/>
              </a:rPr>
              <a:t>Messias</a:t>
            </a:r>
            <a:r>
              <a:rPr lang="en-US" sz="2600" i="1" dirty="0" smtClean="0">
                <a:solidFill>
                  <a:schemeClr val="bg1">
                    <a:lumMod val="50000"/>
                  </a:schemeClr>
                </a:solidFill>
                <a:latin typeface="Times New Roman" pitchFamily="18" charset="0"/>
                <a:cs typeface="Times New Roman" pitchFamily="18" charset="0"/>
              </a:rPr>
              <a:t> cometh, which is called Christ: when he is come, he will tell us all things. </a:t>
            </a:r>
          </a:p>
          <a:p>
            <a:r>
              <a:rPr lang="en-US" sz="2600" i="1" dirty="0" smtClean="0">
                <a:solidFill>
                  <a:schemeClr val="bg1">
                    <a:lumMod val="50000"/>
                  </a:schemeClr>
                </a:solidFill>
                <a:latin typeface="Times New Roman" pitchFamily="18" charset="0"/>
                <a:cs typeface="Times New Roman" pitchFamily="18" charset="0"/>
              </a:rPr>
              <a:t>Jesus </a:t>
            </a:r>
            <a:r>
              <a:rPr lang="en-US" sz="2600" i="1" dirty="0" err="1" smtClean="0">
                <a:solidFill>
                  <a:schemeClr val="bg1">
                    <a:lumMod val="50000"/>
                  </a:schemeClr>
                </a:solidFill>
                <a:latin typeface="Times New Roman" pitchFamily="18" charset="0"/>
                <a:cs typeface="Times New Roman" pitchFamily="18" charset="0"/>
              </a:rPr>
              <a:t>saith</a:t>
            </a:r>
            <a:r>
              <a:rPr lang="en-US" sz="2600" i="1" dirty="0" smtClean="0">
                <a:solidFill>
                  <a:schemeClr val="bg1">
                    <a:lumMod val="50000"/>
                  </a:schemeClr>
                </a:solidFill>
                <a:latin typeface="Times New Roman" pitchFamily="18" charset="0"/>
                <a:cs typeface="Times New Roman" pitchFamily="18" charset="0"/>
              </a:rPr>
              <a:t> unto her, I that speak unto thee am [he].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Acts 8:26-35</a:t>
            </a:r>
            <a:endParaRPr lang="en-US" dirty="0"/>
          </a:p>
        </p:txBody>
      </p:sp>
      <p:sp>
        <p:nvSpPr>
          <p:cNvPr id="3" name="Content Placeholder 2"/>
          <p:cNvSpPr>
            <a:spLocks noGrp="1"/>
          </p:cNvSpPr>
          <p:nvPr>
            <p:ph idx="1"/>
          </p:nvPr>
        </p:nvSpPr>
        <p:spPr/>
        <p:txBody>
          <a:bodyPr/>
          <a:lstStyle/>
          <a:p>
            <a:r>
              <a:rPr lang="en-US" sz="2200" i="1" dirty="0" smtClean="0">
                <a:solidFill>
                  <a:schemeClr val="bg1">
                    <a:lumMod val="50000"/>
                  </a:schemeClr>
                </a:solidFill>
                <a:latin typeface="Times New Roman" pitchFamily="18" charset="0"/>
                <a:cs typeface="Times New Roman" pitchFamily="18" charset="0"/>
              </a:rPr>
              <a:t>And the angel of the Lord </a:t>
            </a:r>
            <a:r>
              <a:rPr lang="en-US" sz="2200" i="1" dirty="0" err="1" smtClean="0">
                <a:solidFill>
                  <a:schemeClr val="bg1">
                    <a:lumMod val="50000"/>
                  </a:schemeClr>
                </a:solidFill>
                <a:latin typeface="Times New Roman" pitchFamily="18" charset="0"/>
                <a:cs typeface="Times New Roman" pitchFamily="18" charset="0"/>
              </a:rPr>
              <a:t>spake</a:t>
            </a:r>
            <a:r>
              <a:rPr lang="en-US" sz="2200" i="1" dirty="0" smtClean="0">
                <a:solidFill>
                  <a:schemeClr val="bg1">
                    <a:lumMod val="50000"/>
                  </a:schemeClr>
                </a:solidFill>
                <a:latin typeface="Times New Roman" pitchFamily="18" charset="0"/>
                <a:cs typeface="Times New Roman" pitchFamily="18" charset="0"/>
              </a:rPr>
              <a:t> unto Philip, saying, Arise, and go toward the south unto the way that </a:t>
            </a:r>
            <a:r>
              <a:rPr lang="en-US" sz="2200" i="1" dirty="0" err="1" smtClean="0">
                <a:solidFill>
                  <a:schemeClr val="bg1">
                    <a:lumMod val="50000"/>
                  </a:schemeClr>
                </a:solidFill>
                <a:latin typeface="Times New Roman" pitchFamily="18" charset="0"/>
                <a:cs typeface="Times New Roman" pitchFamily="18" charset="0"/>
              </a:rPr>
              <a:t>goeth</a:t>
            </a:r>
            <a:r>
              <a:rPr lang="en-US" sz="2200" i="1" dirty="0" smtClean="0">
                <a:solidFill>
                  <a:schemeClr val="bg1">
                    <a:lumMod val="50000"/>
                  </a:schemeClr>
                </a:solidFill>
                <a:latin typeface="Times New Roman" pitchFamily="18" charset="0"/>
                <a:cs typeface="Times New Roman" pitchFamily="18" charset="0"/>
              </a:rPr>
              <a:t> down from Jerusalem unto Gaza, which is desert. </a:t>
            </a:r>
          </a:p>
          <a:p>
            <a:r>
              <a:rPr lang="en-US" sz="2200" i="1" dirty="0" smtClean="0">
                <a:solidFill>
                  <a:schemeClr val="bg1">
                    <a:lumMod val="50000"/>
                  </a:schemeClr>
                </a:solidFill>
                <a:latin typeface="Times New Roman" pitchFamily="18" charset="0"/>
                <a:cs typeface="Times New Roman" pitchFamily="18" charset="0"/>
              </a:rPr>
              <a:t>And he arose and went: and, behold, a man of Ethiopia, an eunuch of great authority under Candace queen of the Ethiopians, who had the charge of all her treasure, and had come to Jerusalem for to worship, </a:t>
            </a:r>
          </a:p>
          <a:p>
            <a:r>
              <a:rPr lang="en-US" sz="2200" i="1" dirty="0" smtClean="0">
                <a:solidFill>
                  <a:schemeClr val="bg1">
                    <a:lumMod val="50000"/>
                  </a:schemeClr>
                </a:solidFill>
                <a:latin typeface="Times New Roman" pitchFamily="18" charset="0"/>
                <a:cs typeface="Times New Roman" pitchFamily="18" charset="0"/>
              </a:rPr>
              <a:t>Was returning, and sitting in his chariot read </a:t>
            </a:r>
            <a:r>
              <a:rPr lang="en-US" sz="2200" i="1" dirty="0" err="1" smtClean="0">
                <a:solidFill>
                  <a:schemeClr val="bg1">
                    <a:lumMod val="50000"/>
                  </a:schemeClr>
                </a:solidFill>
                <a:latin typeface="Times New Roman" pitchFamily="18" charset="0"/>
                <a:cs typeface="Times New Roman" pitchFamily="18" charset="0"/>
              </a:rPr>
              <a:t>Esaias</a:t>
            </a:r>
            <a:r>
              <a:rPr lang="en-US" sz="2200" i="1" dirty="0" smtClean="0">
                <a:solidFill>
                  <a:schemeClr val="bg1">
                    <a:lumMod val="50000"/>
                  </a:schemeClr>
                </a:solidFill>
                <a:latin typeface="Times New Roman" pitchFamily="18" charset="0"/>
                <a:cs typeface="Times New Roman" pitchFamily="18" charset="0"/>
              </a:rPr>
              <a:t> the prophet. </a:t>
            </a:r>
          </a:p>
          <a:p>
            <a:r>
              <a:rPr lang="en-US" sz="2200" i="1" dirty="0" smtClean="0">
                <a:solidFill>
                  <a:schemeClr val="bg1">
                    <a:lumMod val="50000"/>
                  </a:schemeClr>
                </a:solidFill>
                <a:latin typeface="Times New Roman" pitchFamily="18" charset="0"/>
                <a:cs typeface="Times New Roman" pitchFamily="18" charset="0"/>
              </a:rPr>
              <a:t>Then the Spirit said unto Philip, Go near, and join thyself to this chariot. </a:t>
            </a:r>
          </a:p>
          <a:p>
            <a:r>
              <a:rPr lang="en-US" sz="2200" i="1" dirty="0" smtClean="0">
                <a:solidFill>
                  <a:schemeClr val="bg1">
                    <a:lumMod val="50000"/>
                  </a:schemeClr>
                </a:solidFill>
                <a:latin typeface="Times New Roman" pitchFamily="18" charset="0"/>
                <a:cs typeface="Times New Roman" pitchFamily="18" charset="0"/>
              </a:rPr>
              <a:t>And Philip ran thither to [him], and heard him read the prophet </a:t>
            </a:r>
            <a:r>
              <a:rPr lang="en-US" sz="2200" i="1" dirty="0" err="1" smtClean="0">
                <a:solidFill>
                  <a:schemeClr val="bg1">
                    <a:lumMod val="50000"/>
                  </a:schemeClr>
                </a:solidFill>
                <a:latin typeface="Times New Roman" pitchFamily="18" charset="0"/>
                <a:cs typeface="Times New Roman" pitchFamily="18" charset="0"/>
              </a:rPr>
              <a:t>Esaias</a:t>
            </a:r>
            <a:r>
              <a:rPr lang="en-US" sz="2200" i="1" dirty="0" smtClean="0">
                <a:solidFill>
                  <a:schemeClr val="bg1">
                    <a:lumMod val="50000"/>
                  </a:schemeClr>
                </a:solidFill>
                <a:latin typeface="Times New Roman" pitchFamily="18" charset="0"/>
                <a:cs typeface="Times New Roman" pitchFamily="18" charset="0"/>
              </a:rPr>
              <a:t>, and said, </a:t>
            </a:r>
            <a:r>
              <a:rPr lang="en-US" sz="2200" i="1" dirty="0" err="1" smtClean="0">
                <a:solidFill>
                  <a:schemeClr val="bg1">
                    <a:lumMod val="50000"/>
                  </a:schemeClr>
                </a:solidFill>
                <a:latin typeface="Times New Roman" pitchFamily="18" charset="0"/>
                <a:cs typeface="Times New Roman" pitchFamily="18" charset="0"/>
              </a:rPr>
              <a:t>Understandest</a:t>
            </a:r>
            <a:r>
              <a:rPr lang="en-US" sz="2200" i="1" dirty="0" smtClean="0">
                <a:solidFill>
                  <a:schemeClr val="bg1">
                    <a:lumMod val="50000"/>
                  </a:schemeClr>
                </a:solidFill>
                <a:latin typeface="Times New Roman" pitchFamily="18" charset="0"/>
                <a:cs typeface="Times New Roman" pitchFamily="18" charset="0"/>
              </a:rPr>
              <a:t> thou what thou </a:t>
            </a:r>
            <a:r>
              <a:rPr lang="en-US" sz="2200" i="1" dirty="0" err="1" smtClean="0">
                <a:solidFill>
                  <a:schemeClr val="bg1">
                    <a:lumMod val="50000"/>
                  </a:schemeClr>
                </a:solidFill>
                <a:latin typeface="Times New Roman" pitchFamily="18" charset="0"/>
                <a:cs typeface="Times New Roman" pitchFamily="18" charset="0"/>
              </a:rPr>
              <a:t>readest</a:t>
            </a:r>
            <a:r>
              <a:rPr lang="en-US" sz="2200" i="1" dirty="0" smtClean="0">
                <a:solidFill>
                  <a:schemeClr val="bg1">
                    <a:lumMod val="50000"/>
                  </a:schemeClr>
                </a:solidFill>
                <a:latin typeface="Times New Roman" pitchFamily="18" charset="0"/>
                <a:cs typeface="Times New Roman" pitchFamily="18" charset="0"/>
              </a:rPr>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Acts 8:26-35 cont.</a:t>
            </a:r>
            <a:endParaRPr lang="en-US" dirty="0"/>
          </a:p>
        </p:txBody>
      </p:sp>
      <p:sp>
        <p:nvSpPr>
          <p:cNvPr id="3" name="Content Placeholder 2"/>
          <p:cNvSpPr>
            <a:spLocks noGrp="1"/>
          </p:cNvSpPr>
          <p:nvPr>
            <p:ph idx="1"/>
          </p:nvPr>
        </p:nvSpPr>
        <p:spPr/>
        <p:txBody>
          <a:bodyPr/>
          <a:lstStyle/>
          <a:p>
            <a:r>
              <a:rPr lang="en-US" sz="2400" i="1" dirty="0" smtClean="0">
                <a:solidFill>
                  <a:schemeClr val="bg1">
                    <a:lumMod val="50000"/>
                  </a:schemeClr>
                </a:solidFill>
                <a:latin typeface="Times New Roman" pitchFamily="18" charset="0"/>
                <a:cs typeface="Times New Roman" pitchFamily="18" charset="0"/>
              </a:rPr>
              <a:t>And he said, How can I, except some man should guide me? And he desired Philip that he would come up and sit with him. </a:t>
            </a:r>
          </a:p>
          <a:p>
            <a:r>
              <a:rPr lang="en-US" sz="2400" i="1" dirty="0" smtClean="0">
                <a:solidFill>
                  <a:schemeClr val="bg1">
                    <a:lumMod val="50000"/>
                  </a:schemeClr>
                </a:solidFill>
                <a:latin typeface="Times New Roman" pitchFamily="18" charset="0"/>
                <a:cs typeface="Times New Roman" pitchFamily="18" charset="0"/>
              </a:rPr>
              <a:t>The place of the scripture which he read was this, He was led as a sheep to the slaughter; and like a lamb dumb before his shearer, so opened he not his mouth: </a:t>
            </a:r>
          </a:p>
          <a:p>
            <a:r>
              <a:rPr lang="en-US" sz="2400" i="1" dirty="0" smtClean="0">
                <a:solidFill>
                  <a:schemeClr val="bg1">
                    <a:lumMod val="50000"/>
                  </a:schemeClr>
                </a:solidFill>
                <a:latin typeface="Times New Roman" pitchFamily="18" charset="0"/>
                <a:cs typeface="Times New Roman" pitchFamily="18" charset="0"/>
              </a:rPr>
              <a:t>In his humiliation his judgment was taken away: and who shall declare his generation? for his life is taken from the earth. </a:t>
            </a:r>
          </a:p>
          <a:p>
            <a:r>
              <a:rPr lang="en-US" sz="2400" i="1" dirty="0" smtClean="0">
                <a:solidFill>
                  <a:schemeClr val="bg1">
                    <a:lumMod val="50000"/>
                  </a:schemeClr>
                </a:solidFill>
                <a:latin typeface="Times New Roman" pitchFamily="18" charset="0"/>
                <a:cs typeface="Times New Roman" pitchFamily="18" charset="0"/>
              </a:rPr>
              <a:t>And the eunuch answered Philip, and said, I pray thee, of whom </a:t>
            </a:r>
            <a:r>
              <a:rPr lang="en-US" sz="2400" i="1" dirty="0" err="1" smtClean="0">
                <a:solidFill>
                  <a:schemeClr val="bg1">
                    <a:lumMod val="50000"/>
                  </a:schemeClr>
                </a:solidFill>
                <a:latin typeface="Times New Roman" pitchFamily="18" charset="0"/>
                <a:cs typeface="Times New Roman" pitchFamily="18" charset="0"/>
              </a:rPr>
              <a:t>speaketh</a:t>
            </a:r>
            <a:r>
              <a:rPr lang="en-US" sz="2400" i="1" dirty="0" smtClean="0">
                <a:solidFill>
                  <a:schemeClr val="bg1">
                    <a:lumMod val="50000"/>
                  </a:schemeClr>
                </a:solidFill>
                <a:latin typeface="Times New Roman" pitchFamily="18" charset="0"/>
                <a:cs typeface="Times New Roman" pitchFamily="18" charset="0"/>
              </a:rPr>
              <a:t> the prophet this? of himself, or of some other man? </a:t>
            </a:r>
          </a:p>
          <a:p>
            <a:r>
              <a:rPr lang="en-US" sz="2400" i="1" dirty="0" smtClean="0">
                <a:solidFill>
                  <a:schemeClr val="bg1">
                    <a:lumMod val="50000"/>
                  </a:schemeClr>
                </a:solidFill>
                <a:latin typeface="Times New Roman" pitchFamily="18" charset="0"/>
                <a:cs typeface="Times New Roman" pitchFamily="18" charset="0"/>
              </a:rPr>
              <a:t>Then Philip opened his mouth, and began at the same scripture, and preached unto him Jesus.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Philippians 3:1-3</a:t>
            </a:r>
            <a:endParaRPr lang="en-US" dirty="0"/>
          </a:p>
        </p:txBody>
      </p:sp>
      <p:sp>
        <p:nvSpPr>
          <p:cNvPr id="3" name="Content Placeholder 2"/>
          <p:cNvSpPr>
            <a:spLocks noGrp="1"/>
          </p:cNvSpPr>
          <p:nvPr>
            <p:ph idx="1"/>
          </p:nvPr>
        </p:nvSpPr>
        <p:spPr/>
        <p:txBody>
          <a:bodyPr/>
          <a:lstStyle/>
          <a:p>
            <a:r>
              <a:rPr lang="en-US" i="1" dirty="0" smtClean="0">
                <a:solidFill>
                  <a:schemeClr val="bg1">
                    <a:lumMod val="50000"/>
                  </a:schemeClr>
                </a:solidFill>
                <a:latin typeface="Times New Roman" pitchFamily="18" charset="0"/>
                <a:cs typeface="Times New Roman" pitchFamily="18" charset="0"/>
              </a:rPr>
              <a:t>Finally, my brethren, rejoice in the Lord. To write the same things to you, to me indeed [is] not grievous, but for you [it is] safe. </a:t>
            </a:r>
          </a:p>
          <a:p>
            <a:r>
              <a:rPr lang="en-US" i="1" dirty="0" smtClean="0">
                <a:solidFill>
                  <a:schemeClr val="bg1">
                    <a:lumMod val="50000"/>
                  </a:schemeClr>
                </a:solidFill>
                <a:latin typeface="Times New Roman" pitchFamily="18" charset="0"/>
                <a:cs typeface="Times New Roman" pitchFamily="18" charset="0"/>
              </a:rPr>
              <a:t>Beware of dogs, beware of evil workers, beware of the concision. </a:t>
            </a:r>
          </a:p>
          <a:p>
            <a:r>
              <a:rPr lang="en-US" i="1" dirty="0" smtClean="0">
                <a:solidFill>
                  <a:schemeClr val="bg1">
                    <a:lumMod val="50000"/>
                  </a:schemeClr>
                </a:solidFill>
                <a:latin typeface="Times New Roman" pitchFamily="18" charset="0"/>
                <a:cs typeface="Times New Roman" pitchFamily="18" charset="0"/>
              </a:rPr>
              <a:t>For we are the circumcision, which worship God in the spirit, and rejoice in Christ Jesus, and have no confidence in the flesh.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Revelation 4:10-11</a:t>
            </a:r>
            <a:endParaRPr lang="en-US" dirty="0"/>
          </a:p>
        </p:txBody>
      </p:sp>
      <p:sp>
        <p:nvSpPr>
          <p:cNvPr id="3" name="Content Placeholder 2"/>
          <p:cNvSpPr>
            <a:spLocks noGrp="1"/>
          </p:cNvSpPr>
          <p:nvPr>
            <p:ph idx="1"/>
          </p:nvPr>
        </p:nvSpPr>
        <p:spPr/>
        <p:txBody>
          <a:bodyPr/>
          <a:lstStyle/>
          <a:p>
            <a:r>
              <a:rPr lang="en-US" i="1" dirty="0" smtClean="0">
                <a:solidFill>
                  <a:schemeClr val="bg1">
                    <a:lumMod val="50000"/>
                  </a:schemeClr>
                </a:solidFill>
                <a:latin typeface="Times New Roman" pitchFamily="18" charset="0"/>
                <a:cs typeface="Times New Roman" pitchFamily="18" charset="0"/>
              </a:rPr>
              <a:t>The four and twenty elders fall down before him that sat on the throne, and worship him that </a:t>
            </a:r>
            <a:r>
              <a:rPr lang="en-US" i="1" dirty="0" err="1" smtClean="0">
                <a:solidFill>
                  <a:schemeClr val="bg1">
                    <a:lumMod val="50000"/>
                  </a:schemeClr>
                </a:solidFill>
                <a:latin typeface="Times New Roman" pitchFamily="18" charset="0"/>
                <a:cs typeface="Times New Roman" pitchFamily="18" charset="0"/>
              </a:rPr>
              <a:t>liveth</a:t>
            </a:r>
            <a:r>
              <a:rPr lang="en-US" i="1" dirty="0" smtClean="0">
                <a:solidFill>
                  <a:schemeClr val="bg1">
                    <a:lumMod val="50000"/>
                  </a:schemeClr>
                </a:solidFill>
                <a:latin typeface="Times New Roman" pitchFamily="18" charset="0"/>
                <a:cs typeface="Times New Roman" pitchFamily="18" charset="0"/>
              </a:rPr>
              <a:t> for ever and ever, and cast their crowns before the throne, saying, </a:t>
            </a:r>
          </a:p>
          <a:p>
            <a:r>
              <a:rPr lang="en-US" i="1" dirty="0" smtClean="0">
                <a:solidFill>
                  <a:schemeClr val="bg1">
                    <a:lumMod val="50000"/>
                  </a:schemeClr>
                </a:solidFill>
                <a:latin typeface="Times New Roman" pitchFamily="18" charset="0"/>
                <a:cs typeface="Times New Roman" pitchFamily="18" charset="0"/>
              </a:rPr>
              <a:t>Thou art worthy, O Lord, to receive glory and </a:t>
            </a:r>
            <a:r>
              <a:rPr lang="en-US" i="1" dirty="0" err="1" smtClean="0">
                <a:solidFill>
                  <a:schemeClr val="bg1">
                    <a:lumMod val="50000"/>
                  </a:schemeClr>
                </a:solidFill>
                <a:latin typeface="Times New Roman" pitchFamily="18" charset="0"/>
                <a:cs typeface="Times New Roman" pitchFamily="18" charset="0"/>
              </a:rPr>
              <a:t>honour</a:t>
            </a:r>
            <a:r>
              <a:rPr lang="en-US" i="1" dirty="0" smtClean="0">
                <a:solidFill>
                  <a:schemeClr val="bg1">
                    <a:lumMod val="50000"/>
                  </a:schemeClr>
                </a:solidFill>
                <a:latin typeface="Times New Roman" pitchFamily="18" charset="0"/>
                <a:cs typeface="Times New Roman" pitchFamily="18" charset="0"/>
              </a:rPr>
              <a:t> and power: for thou hast created all things, and for thy pleasure they are and were created.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Revelation 7:9-12</a:t>
            </a:r>
            <a:endParaRPr lang="en-US" dirty="0"/>
          </a:p>
        </p:txBody>
      </p:sp>
      <p:sp>
        <p:nvSpPr>
          <p:cNvPr id="3" name="Content Placeholder 2"/>
          <p:cNvSpPr>
            <a:spLocks noGrp="1"/>
          </p:cNvSpPr>
          <p:nvPr>
            <p:ph idx="1"/>
          </p:nvPr>
        </p:nvSpPr>
        <p:spPr/>
        <p:txBody>
          <a:bodyPr/>
          <a:lstStyle/>
          <a:p>
            <a:r>
              <a:rPr lang="en-US" sz="2300" i="1" dirty="0" smtClean="0">
                <a:solidFill>
                  <a:schemeClr val="bg1">
                    <a:lumMod val="50000"/>
                  </a:schemeClr>
                </a:solidFill>
                <a:latin typeface="Times New Roman" pitchFamily="18" charset="0"/>
                <a:cs typeface="Times New Roman" pitchFamily="18" charset="0"/>
              </a:rPr>
              <a:t>After this I beheld, and, lo, a great multitude, which no man could number, of all nations, and </a:t>
            </a:r>
            <a:r>
              <a:rPr lang="en-US" sz="2300" i="1" dirty="0" err="1" smtClean="0">
                <a:solidFill>
                  <a:schemeClr val="bg1">
                    <a:lumMod val="50000"/>
                  </a:schemeClr>
                </a:solidFill>
                <a:latin typeface="Times New Roman" pitchFamily="18" charset="0"/>
                <a:cs typeface="Times New Roman" pitchFamily="18" charset="0"/>
              </a:rPr>
              <a:t>kindreds</a:t>
            </a:r>
            <a:r>
              <a:rPr lang="en-US" sz="2300" i="1" dirty="0" smtClean="0">
                <a:solidFill>
                  <a:schemeClr val="bg1">
                    <a:lumMod val="50000"/>
                  </a:schemeClr>
                </a:solidFill>
                <a:latin typeface="Times New Roman" pitchFamily="18" charset="0"/>
                <a:cs typeface="Times New Roman" pitchFamily="18" charset="0"/>
              </a:rPr>
              <a:t>, and people, and tongues, stood before the throne, and before the Lamb, clothed with white robes, and palms in their hands; </a:t>
            </a:r>
          </a:p>
          <a:p>
            <a:r>
              <a:rPr lang="en-US" sz="2300" i="1" dirty="0" smtClean="0">
                <a:solidFill>
                  <a:schemeClr val="bg1">
                    <a:lumMod val="50000"/>
                  </a:schemeClr>
                </a:solidFill>
                <a:latin typeface="Times New Roman" pitchFamily="18" charset="0"/>
                <a:cs typeface="Times New Roman" pitchFamily="18" charset="0"/>
              </a:rPr>
              <a:t>And cried with a loud voice, saying, Salvation to our God which </a:t>
            </a:r>
            <a:r>
              <a:rPr lang="en-US" sz="2300" i="1" dirty="0" err="1" smtClean="0">
                <a:solidFill>
                  <a:schemeClr val="bg1">
                    <a:lumMod val="50000"/>
                  </a:schemeClr>
                </a:solidFill>
                <a:latin typeface="Times New Roman" pitchFamily="18" charset="0"/>
                <a:cs typeface="Times New Roman" pitchFamily="18" charset="0"/>
              </a:rPr>
              <a:t>sitteth</a:t>
            </a:r>
            <a:r>
              <a:rPr lang="en-US" sz="2300" i="1" dirty="0" smtClean="0">
                <a:solidFill>
                  <a:schemeClr val="bg1">
                    <a:lumMod val="50000"/>
                  </a:schemeClr>
                </a:solidFill>
                <a:latin typeface="Times New Roman" pitchFamily="18" charset="0"/>
                <a:cs typeface="Times New Roman" pitchFamily="18" charset="0"/>
              </a:rPr>
              <a:t> upon the throne, and unto the Lamb. </a:t>
            </a:r>
          </a:p>
          <a:p>
            <a:r>
              <a:rPr lang="en-US" sz="2300" i="1" dirty="0" smtClean="0">
                <a:solidFill>
                  <a:schemeClr val="bg1">
                    <a:lumMod val="50000"/>
                  </a:schemeClr>
                </a:solidFill>
                <a:latin typeface="Times New Roman" pitchFamily="18" charset="0"/>
                <a:cs typeface="Times New Roman" pitchFamily="18" charset="0"/>
              </a:rPr>
              <a:t>And all the angels stood round about the throne, and [about] the elders and the four beasts, and fell before the throne on their faces, and worshipped God, </a:t>
            </a:r>
          </a:p>
          <a:p>
            <a:r>
              <a:rPr lang="en-US" sz="2300" i="1" dirty="0" smtClean="0">
                <a:solidFill>
                  <a:schemeClr val="bg1">
                    <a:lumMod val="50000"/>
                  </a:schemeClr>
                </a:solidFill>
                <a:latin typeface="Times New Roman" pitchFamily="18" charset="0"/>
                <a:cs typeface="Times New Roman" pitchFamily="18" charset="0"/>
              </a:rPr>
              <a:t>Saying, Amen: Blessing, and glory, and wisdom, and thanksgiving, and </a:t>
            </a:r>
            <a:r>
              <a:rPr lang="en-US" sz="2300" i="1" dirty="0" err="1" smtClean="0">
                <a:solidFill>
                  <a:schemeClr val="bg1">
                    <a:lumMod val="50000"/>
                  </a:schemeClr>
                </a:solidFill>
                <a:latin typeface="Times New Roman" pitchFamily="18" charset="0"/>
                <a:cs typeface="Times New Roman" pitchFamily="18" charset="0"/>
              </a:rPr>
              <a:t>honour</a:t>
            </a:r>
            <a:r>
              <a:rPr lang="en-US" sz="2300" i="1" dirty="0" smtClean="0">
                <a:solidFill>
                  <a:schemeClr val="bg1">
                    <a:lumMod val="50000"/>
                  </a:schemeClr>
                </a:solidFill>
                <a:latin typeface="Times New Roman" pitchFamily="18" charset="0"/>
                <a:cs typeface="Times New Roman" pitchFamily="18" charset="0"/>
              </a:rPr>
              <a:t>, and power, and might, [be] unto our God for ever and ever. Amen.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Exodus 34:14</a:t>
            </a:r>
            <a:endParaRPr lang="en-US" dirty="0"/>
          </a:p>
        </p:txBody>
      </p:sp>
      <p:sp>
        <p:nvSpPr>
          <p:cNvPr id="5" name="Content Placeholder 4"/>
          <p:cNvSpPr>
            <a:spLocks noGrp="1"/>
          </p:cNvSpPr>
          <p:nvPr>
            <p:ph idx="1"/>
          </p:nvPr>
        </p:nvSpPr>
        <p:spPr>
          <a:xfrm>
            <a:off x="457200" y="2286000"/>
            <a:ext cx="8229600" cy="3840163"/>
          </a:xfrm>
        </p:spPr>
        <p:txBody>
          <a:bodyPr/>
          <a:lstStyle/>
          <a:p>
            <a:r>
              <a:rPr lang="en-US" i="1" dirty="0" smtClean="0">
                <a:solidFill>
                  <a:schemeClr val="bg1">
                    <a:lumMod val="50000"/>
                  </a:schemeClr>
                </a:solidFill>
                <a:latin typeface="Times New Roman" pitchFamily="18" charset="0"/>
                <a:cs typeface="Times New Roman" pitchFamily="18" charset="0"/>
              </a:rPr>
              <a:t>For thou </a:t>
            </a:r>
            <a:r>
              <a:rPr lang="en-US" i="1" dirty="0" err="1" smtClean="0">
                <a:solidFill>
                  <a:schemeClr val="bg1">
                    <a:lumMod val="50000"/>
                  </a:schemeClr>
                </a:solidFill>
                <a:latin typeface="Times New Roman" pitchFamily="18" charset="0"/>
                <a:cs typeface="Times New Roman" pitchFamily="18" charset="0"/>
              </a:rPr>
              <a:t>shalt</a:t>
            </a:r>
            <a:r>
              <a:rPr lang="en-US" i="1" dirty="0" smtClean="0">
                <a:solidFill>
                  <a:schemeClr val="bg1">
                    <a:lumMod val="50000"/>
                  </a:schemeClr>
                </a:solidFill>
                <a:latin typeface="Times New Roman" pitchFamily="18" charset="0"/>
                <a:cs typeface="Times New Roman" pitchFamily="18" charset="0"/>
              </a:rPr>
              <a:t> worship no other god: for the LORD, whose name [is] Jealous, [is] a jealous God: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Deuteronomy 8:19</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chemeClr val="bg1">
                    <a:lumMod val="50000"/>
                  </a:schemeClr>
                </a:solidFill>
                <a:latin typeface="Times New Roman" pitchFamily="18" charset="0"/>
                <a:cs typeface="Times New Roman" pitchFamily="18" charset="0"/>
              </a:rPr>
              <a:t>And it shall be, if thou do at all forget the LORD thy God, and walk after other gods, and serve them, and worship them, I testify against you this day that ye shall surely perish.</a:t>
            </a:r>
            <a:endParaRPr lang="en-US" i="1" dirty="0">
              <a:solidFill>
                <a:schemeClr val="bg1">
                  <a:lumMod val="50000"/>
                </a:schemeClr>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Deuteronomy 11:16</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chemeClr val="bg1">
                    <a:lumMod val="50000"/>
                  </a:schemeClr>
                </a:solidFill>
                <a:latin typeface="Times New Roman" pitchFamily="18" charset="0"/>
                <a:cs typeface="Times New Roman" pitchFamily="18" charset="0"/>
              </a:rPr>
              <a:t>Take heed to yourselves, that your heart be not deceived, and ye turn aside, and serve other gods, and worship them;</a:t>
            </a:r>
            <a:endParaRPr lang="en-US" i="1" dirty="0">
              <a:solidFill>
                <a:schemeClr val="bg1">
                  <a:lumMod val="50000"/>
                </a:schemeClr>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Deuteronomy 26:10</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chemeClr val="bg1">
                    <a:lumMod val="50000"/>
                  </a:schemeClr>
                </a:solidFill>
                <a:latin typeface="Times New Roman" pitchFamily="18" charset="0"/>
                <a:cs typeface="Times New Roman" pitchFamily="18" charset="0"/>
              </a:rPr>
              <a:t>And now, behold, I have brought the </a:t>
            </a:r>
            <a:r>
              <a:rPr lang="en-US" i="1" dirty="0" err="1" smtClean="0">
                <a:solidFill>
                  <a:schemeClr val="bg1">
                    <a:lumMod val="50000"/>
                  </a:schemeClr>
                </a:solidFill>
                <a:latin typeface="Times New Roman" pitchFamily="18" charset="0"/>
                <a:cs typeface="Times New Roman" pitchFamily="18" charset="0"/>
              </a:rPr>
              <a:t>firstfruits</a:t>
            </a:r>
            <a:r>
              <a:rPr lang="en-US" i="1" dirty="0" smtClean="0">
                <a:solidFill>
                  <a:schemeClr val="bg1">
                    <a:lumMod val="50000"/>
                  </a:schemeClr>
                </a:solidFill>
                <a:latin typeface="Times New Roman" pitchFamily="18" charset="0"/>
                <a:cs typeface="Times New Roman" pitchFamily="18" charset="0"/>
              </a:rPr>
              <a:t> of the land, which thou, O LORD, hast given me. And thou </a:t>
            </a:r>
            <a:r>
              <a:rPr lang="en-US" i="1" dirty="0" err="1" smtClean="0">
                <a:solidFill>
                  <a:schemeClr val="bg1">
                    <a:lumMod val="50000"/>
                  </a:schemeClr>
                </a:solidFill>
                <a:latin typeface="Times New Roman" pitchFamily="18" charset="0"/>
                <a:cs typeface="Times New Roman" pitchFamily="18" charset="0"/>
              </a:rPr>
              <a:t>shalt</a:t>
            </a:r>
            <a:r>
              <a:rPr lang="en-US" i="1" dirty="0" smtClean="0">
                <a:solidFill>
                  <a:schemeClr val="bg1">
                    <a:lumMod val="50000"/>
                  </a:schemeClr>
                </a:solidFill>
                <a:latin typeface="Times New Roman" pitchFamily="18" charset="0"/>
                <a:cs typeface="Times New Roman" pitchFamily="18" charset="0"/>
              </a:rPr>
              <a:t> set it before the LORD thy God, and worship before the LORD thy God: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bg1">
                    <a:lumMod val="50000"/>
                  </a:schemeClr>
                </a:solidFill>
                <a:latin typeface="Times New Roman" pitchFamily="18" charset="0"/>
                <a:cs typeface="Times New Roman" pitchFamily="18" charset="0"/>
              </a:rPr>
              <a:t>Deuteronomy 30:17-18</a:t>
            </a:r>
            <a:endParaRPr lang="en-US" dirty="0"/>
          </a:p>
        </p:txBody>
      </p:sp>
      <p:sp>
        <p:nvSpPr>
          <p:cNvPr id="3" name="Content Placeholder 2"/>
          <p:cNvSpPr>
            <a:spLocks noGrp="1"/>
          </p:cNvSpPr>
          <p:nvPr>
            <p:ph idx="1"/>
          </p:nvPr>
        </p:nvSpPr>
        <p:spPr/>
        <p:txBody>
          <a:bodyPr/>
          <a:lstStyle/>
          <a:p>
            <a:r>
              <a:rPr lang="en-US" i="1" dirty="0" smtClean="0">
                <a:solidFill>
                  <a:schemeClr val="bg1">
                    <a:lumMod val="50000"/>
                  </a:schemeClr>
                </a:solidFill>
                <a:latin typeface="Times New Roman" pitchFamily="18" charset="0"/>
                <a:cs typeface="Times New Roman" pitchFamily="18" charset="0"/>
              </a:rPr>
              <a:t>But if </a:t>
            </a:r>
            <a:r>
              <a:rPr lang="en-US" i="1" dirty="0" err="1" smtClean="0">
                <a:solidFill>
                  <a:schemeClr val="bg1">
                    <a:lumMod val="50000"/>
                  </a:schemeClr>
                </a:solidFill>
                <a:latin typeface="Times New Roman" pitchFamily="18" charset="0"/>
                <a:cs typeface="Times New Roman" pitchFamily="18" charset="0"/>
              </a:rPr>
              <a:t>thine</a:t>
            </a:r>
            <a:r>
              <a:rPr lang="en-US" i="1" dirty="0" smtClean="0">
                <a:solidFill>
                  <a:schemeClr val="bg1">
                    <a:lumMod val="50000"/>
                  </a:schemeClr>
                </a:solidFill>
                <a:latin typeface="Times New Roman" pitchFamily="18" charset="0"/>
                <a:cs typeface="Times New Roman" pitchFamily="18" charset="0"/>
              </a:rPr>
              <a:t> heart turn away, so that thou wilt not hear, but </a:t>
            </a:r>
            <a:r>
              <a:rPr lang="en-US" i="1" dirty="0" err="1" smtClean="0">
                <a:solidFill>
                  <a:schemeClr val="bg1">
                    <a:lumMod val="50000"/>
                  </a:schemeClr>
                </a:solidFill>
                <a:latin typeface="Times New Roman" pitchFamily="18" charset="0"/>
                <a:cs typeface="Times New Roman" pitchFamily="18" charset="0"/>
              </a:rPr>
              <a:t>shalt</a:t>
            </a:r>
            <a:r>
              <a:rPr lang="en-US" i="1" dirty="0" smtClean="0">
                <a:solidFill>
                  <a:schemeClr val="bg1">
                    <a:lumMod val="50000"/>
                  </a:schemeClr>
                </a:solidFill>
                <a:latin typeface="Times New Roman" pitchFamily="18" charset="0"/>
                <a:cs typeface="Times New Roman" pitchFamily="18" charset="0"/>
              </a:rPr>
              <a:t> be drawn away, and worship other gods, and serve them; </a:t>
            </a:r>
          </a:p>
          <a:p>
            <a:r>
              <a:rPr lang="en-US" i="1" dirty="0" smtClean="0">
                <a:solidFill>
                  <a:schemeClr val="bg1">
                    <a:lumMod val="50000"/>
                  </a:schemeClr>
                </a:solidFill>
                <a:latin typeface="Times New Roman" pitchFamily="18" charset="0"/>
                <a:cs typeface="Times New Roman" pitchFamily="18" charset="0"/>
              </a:rPr>
              <a:t>I denounce unto you this day, that ye shall surely perish, [and that] ye shall not prolong [your] days upon the land, whither thou </a:t>
            </a:r>
            <a:r>
              <a:rPr lang="en-US" i="1" dirty="0" err="1" smtClean="0">
                <a:solidFill>
                  <a:schemeClr val="bg1">
                    <a:lumMod val="50000"/>
                  </a:schemeClr>
                </a:solidFill>
                <a:latin typeface="Times New Roman" pitchFamily="18" charset="0"/>
                <a:cs typeface="Times New Roman" pitchFamily="18" charset="0"/>
              </a:rPr>
              <a:t>passest</a:t>
            </a:r>
            <a:r>
              <a:rPr lang="en-US" i="1" dirty="0" smtClean="0">
                <a:solidFill>
                  <a:schemeClr val="bg1">
                    <a:lumMod val="50000"/>
                  </a:schemeClr>
                </a:solidFill>
                <a:latin typeface="Times New Roman" pitchFamily="18" charset="0"/>
                <a:cs typeface="Times New Roman" pitchFamily="18" charset="0"/>
              </a:rPr>
              <a:t> over Jordan to go to possess it.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chn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2858</Words>
  <Application>Microsoft Office PowerPoint</Application>
  <PresentationFormat>On-screen Show (4:3)</PresentationFormat>
  <Paragraphs>146</Paragraphs>
  <Slides>46</Slides>
  <Notes>0</Notes>
  <HiddenSlides>0</HiddenSlides>
  <MMClips>0</MMClips>
  <ScaleCrop>false</ScaleCrop>
  <HeadingPairs>
    <vt:vector size="4" baseType="variant">
      <vt:variant>
        <vt:lpstr>Theme</vt:lpstr>
      </vt:variant>
      <vt:variant>
        <vt:i4>2</vt:i4>
      </vt:variant>
      <vt:variant>
        <vt:lpstr>Slide Titles</vt:lpstr>
      </vt:variant>
      <vt:variant>
        <vt:i4>46</vt:i4>
      </vt:variant>
    </vt:vector>
  </HeadingPairs>
  <TitlesOfParts>
    <vt:vector size="48" baseType="lpstr">
      <vt:lpstr>Default Design</vt:lpstr>
      <vt:lpstr>Technic</vt:lpstr>
      <vt:lpstr>The Good Shepherd Ministry Psalm 23    </vt:lpstr>
      <vt:lpstr>The Good Shepherd Ministry Psalm 23</vt:lpstr>
      <vt:lpstr>The Good Shepherd Ministry Psalm 23</vt:lpstr>
      <vt:lpstr>Worship  </vt:lpstr>
      <vt:lpstr>Exodus 34:14</vt:lpstr>
      <vt:lpstr>Deuteronomy 8:19</vt:lpstr>
      <vt:lpstr>Deuteronomy 11:16</vt:lpstr>
      <vt:lpstr>Deuteronomy 26:10</vt:lpstr>
      <vt:lpstr>Deuteronomy 30:17-18</vt:lpstr>
      <vt:lpstr>Joshua 5:14</vt:lpstr>
      <vt:lpstr>I Samuel 15:24-26</vt:lpstr>
      <vt:lpstr>II Kings 17:36</vt:lpstr>
      <vt:lpstr>I Chronicles 16:29</vt:lpstr>
      <vt:lpstr>Psalms 5:7</vt:lpstr>
      <vt:lpstr>Psalms 22:27</vt:lpstr>
      <vt:lpstr>Psalms 29:1</vt:lpstr>
      <vt:lpstr>Psalms 66:4</vt:lpstr>
      <vt:lpstr>Psalms 95:6</vt:lpstr>
      <vt:lpstr>Psalms 96:9</vt:lpstr>
      <vt:lpstr>Psalms 99:5</vt:lpstr>
      <vt:lpstr>Psalms 99:9</vt:lpstr>
      <vt:lpstr>Psa 132:7</vt:lpstr>
      <vt:lpstr>Psalms 138:2</vt:lpstr>
      <vt:lpstr>Isa 27:13</vt:lpstr>
      <vt:lpstr>Isaiah 49:7</vt:lpstr>
      <vt:lpstr>Jeremiah 7:2</vt:lpstr>
      <vt:lpstr>Jeremiah 13:10</vt:lpstr>
      <vt:lpstr>Jeremiah 26:2</vt:lpstr>
      <vt:lpstr>Daniel 3:15-25</vt:lpstr>
      <vt:lpstr>Daniel 3:15-25 cont.</vt:lpstr>
      <vt:lpstr>Daniel 3:15-25 cont.</vt:lpstr>
      <vt:lpstr>Daniel 3:15-25 cont.</vt:lpstr>
      <vt:lpstr>Daniel 3:26-28</vt:lpstr>
      <vt:lpstr>Matthew 2:1-2</vt:lpstr>
      <vt:lpstr>Matthew 2:10-11</vt:lpstr>
      <vt:lpstr>Experience the Worship</vt:lpstr>
      <vt:lpstr>προσφέρω</vt:lpstr>
      <vt:lpstr>Strong’s Hebrew and Greek Dictionaries</vt:lpstr>
      <vt:lpstr>Matthew 15:8-9</vt:lpstr>
      <vt:lpstr>Mark 7:6-9</vt:lpstr>
      <vt:lpstr>John 4:23-26</vt:lpstr>
      <vt:lpstr>Acts 8:26-35</vt:lpstr>
      <vt:lpstr>Acts 8:26-35 cont.</vt:lpstr>
      <vt:lpstr>Philippians 3:1-3</vt:lpstr>
      <vt:lpstr>Revelation 4:10-11</vt:lpstr>
      <vt:lpstr>Revelation 7:9-12</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22</cp:revision>
  <dcterms:created xsi:type="dcterms:W3CDTF">2007-11-13T13:29:07Z</dcterms:created>
  <dcterms:modified xsi:type="dcterms:W3CDTF">2021-03-05T17:17:59Z</dcterms:modified>
</cp:coreProperties>
</file>